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9" r:id="rId3"/>
    <p:sldId id="257" r:id="rId4"/>
    <p:sldId id="260" r:id="rId5"/>
    <p:sldId id="263" r:id="rId6"/>
    <p:sldId id="262" r:id="rId7"/>
    <p:sldId id="261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434" autoAdjust="0"/>
  </p:normalViewPr>
  <p:slideViewPr>
    <p:cSldViewPr snapToGrid="0">
      <p:cViewPr>
        <p:scale>
          <a:sx n="80" d="100"/>
          <a:sy n="80" d="100"/>
        </p:scale>
        <p:origin x="1550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D123BB-9E6A-4100-AE0A-65EA7564FAD5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182EBC5A-7698-4BCF-9545-195E32A3B870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pPr algn="ctr"/>
          <a:r>
            <a:rPr lang="ru-RU" sz="1200" dirty="0" smtClean="0"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Сельская малокомплектная школа </a:t>
          </a:r>
          <a:endParaRPr lang="ru-RU" sz="1200" dirty="0">
            <a:solidFill>
              <a:schemeClr val="tx1"/>
            </a:solidFill>
            <a:latin typeface="+mj-lt"/>
          </a:endParaRPr>
        </a:p>
      </dgm:t>
    </dgm:pt>
    <dgm:pt modelId="{755E9425-15DD-41CB-9F3D-9977D27BAE91}" type="parTrans" cxnId="{ED49C2DB-7A8D-4B93-BD32-C01F72404F4D}">
      <dgm:prSet/>
      <dgm:spPr/>
      <dgm:t>
        <a:bodyPr/>
        <a:lstStyle/>
        <a:p>
          <a:endParaRPr lang="ru-RU"/>
        </a:p>
      </dgm:t>
    </dgm:pt>
    <dgm:pt modelId="{D8E8A7FC-1374-425A-B29F-EA7CD2AAC946}" type="sibTrans" cxnId="{ED49C2DB-7A8D-4B93-BD32-C01F72404F4D}">
      <dgm:prSet/>
      <dgm:spPr/>
      <dgm:t>
        <a:bodyPr/>
        <a:lstStyle/>
        <a:p>
          <a:endParaRPr lang="ru-RU"/>
        </a:p>
      </dgm:t>
    </dgm:pt>
    <dgm:pt modelId="{14AA1FBB-D873-448E-BA97-7CE65BADB56C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63% обучающихся проживают в деревне Столбищи, остальные доставляются на школьном автобусе из 5 населенных пунктов</a:t>
          </a:r>
          <a:endParaRPr lang="ru-RU" sz="1200" dirty="0">
            <a:solidFill>
              <a:schemeClr val="tx1"/>
            </a:solidFill>
          </a:endParaRPr>
        </a:p>
      </dgm:t>
    </dgm:pt>
    <dgm:pt modelId="{233A1269-9ECE-4A0B-AC9C-F424F4F19F4E}" type="parTrans" cxnId="{D2BADE90-BF42-4DBB-BA9B-77CDF098E037}">
      <dgm:prSet/>
      <dgm:spPr/>
      <dgm:t>
        <a:bodyPr/>
        <a:lstStyle/>
        <a:p>
          <a:endParaRPr lang="ru-RU"/>
        </a:p>
      </dgm:t>
    </dgm:pt>
    <dgm:pt modelId="{54EFFD0F-0118-4235-A2F8-7ABEFB04774C}" type="sibTrans" cxnId="{D2BADE90-BF42-4DBB-BA9B-77CDF098E037}">
      <dgm:prSet/>
      <dgm:spPr/>
      <dgm:t>
        <a:bodyPr/>
        <a:lstStyle/>
        <a:p>
          <a:endParaRPr lang="ru-RU"/>
        </a:p>
      </dgm:t>
    </dgm:pt>
    <dgm:pt modelId="{69B2E82C-3192-4703-BD77-6E047C8E7457}">
      <dgm:prSet phldrT="[Текст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От районного центра – 22 км,  соц. Партнеры -  ДК, ФАП</a:t>
          </a:r>
          <a:endParaRPr lang="ru-RU" dirty="0">
            <a:solidFill>
              <a:schemeClr val="tx1"/>
            </a:solidFill>
          </a:endParaRPr>
        </a:p>
      </dgm:t>
    </dgm:pt>
    <dgm:pt modelId="{EC36F374-CC65-4394-85AE-D314CFBC676F}" type="parTrans" cxnId="{941FED61-1467-48CE-8A63-2CC9793C0F2A}">
      <dgm:prSet/>
      <dgm:spPr/>
      <dgm:t>
        <a:bodyPr/>
        <a:lstStyle/>
        <a:p>
          <a:endParaRPr lang="ru-RU"/>
        </a:p>
      </dgm:t>
    </dgm:pt>
    <dgm:pt modelId="{89CC7F81-585A-4580-821E-827543F69DFF}" type="sibTrans" cxnId="{941FED61-1467-48CE-8A63-2CC9793C0F2A}">
      <dgm:prSet/>
      <dgm:spPr/>
      <dgm:t>
        <a:bodyPr/>
        <a:lstStyle/>
        <a:p>
          <a:endParaRPr lang="ru-RU"/>
        </a:p>
      </dgm:t>
    </dgm:pt>
    <dgm:pt modelId="{2344959A-846A-4250-A9C4-34EFBFEBEB94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3 многодетные семьи, 13 семей неполные; с высшим образованием – 4,8%, со средним образованием – 77,2 % без образования – 18%; Рабочие – 84%, служащие – 4,8%, не работают – 11,2%</a:t>
          </a:r>
          <a:endParaRPr lang="ru-RU" dirty="0">
            <a:solidFill>
              <a:schemeClr val="tx1"/>
            </a:solidFill>
          </a:endParaRPr>
        </a:p>
      </dgm:t>
    </dgm:pt>
    <dgm:pt modelId="{4C0B5EC3-3ED8-4D2C-80AE-466934ABFBC0}" type="parTrans" cxnId="{9CFA8193-D1EE-4B64-B863-82CD8DC7EFC8}">
      <dgm:prSet/>
      <dgm:spPr/>
      <dgm:t>
        <a:bodyPr/>
        <a:lstStyle/>
        <a:p>
          <a:endParaRPr lang="ru-RU"/>
        </a:p>
      </dgm:t>
    </dgm:pt>
    <dgm:pt modelId="{1B825866-7D89-4533-B4A7-592AA441B7A3}" type="sibTrans" cxnId="{9CFA8193-D1EE-4B64-B863-82CD8DC7EFC8}">
      <dgm:prSet/>
      <dgm:spPr/>
      <dgm:t>
        <a:bodyPr/>
        <a:lstStyle/>
        <a:p>
          <a:endParaRPr lang="ru-RU"/>
        </a:p>
      </dgm:t>
    </dgm:pt>
    <dgm:pt modelId="{2AC21E80-244F-417E-BD90-31747F8AE19B}" type="pres">
      <dgm:prSet presAssocID="{2BD123BB-9E6A-4100-AE0A-65EA7564FAD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45536D9-7D61-4D94-8071-663BD1702B1B}" type="pres">
      <dgm:prSet presAssocID="{2BD123BB-9E6A-4100-AE0A-65EA7564FAD5}" presName="Name1" presStyleCnt="0"/>
      <dgm:spPr/>
    </dgm:pt>
    <dgm:pt modelId="{CBB2E4D0-AB1F-4693-B30D-127790668C7D}" type="pres">
      <dgm:prSet presAssocID="{2BD123BB-9E6A-4100-AE0A-65EA7564FAD5}" presName="cycle" presStyleCnt="0"/>
      <dgm:spPr/>
    </dgm:pt>
    <dgm:pt modelId="{52E4665A-D99A-45C9-A1D5-571753F94779}" type="pres">
      <dgm:prSet presAssocID="{2BD123BB-9E6A-4100-AE0A-65EA7564FAD5}" presName="srcNode" presStyleLbl="node1" presStyleIdx="0" presStyleCnt="4"/>
      <dgm:spPr/>
    </dgm:pt>
    <dgm:pt modelId="{2558F14E-880F-49EB-BE0C-9C6A30C1F8DC}" type="pres">
      <dgm:prSet presAssocID="{2BD123BB-9E6A-4100-AE0A-65EA7564FAD5}" presName="conn" presStyleLbl="parChTrans1D2" presStyleIdx="0" presStyleCnt="1"/>
      <dgm:spPr/>
      <dgm:t>
        <a:bodyPr/>
        <a:lstStyle/>
        <a:p>
          <a:endParaRPr lang="ru-RU"/>
        </a:p>
      </dgm:t>
    </dgm:pt>
    <dgm:pt modelId="{92B6A5D0-35D6-429F-BCE7-6D2011927916}" type="pres">
      <dgm:prSet presAssocID="{2BD123BB-9E6A-4100-AE0A-65EA7564FAD5}" presName="extraNode" presStyleLbl="node1" presStyleIdx="0" presStyleCnt="4"/>
      <dgm:spPr/>
    </dgm:pt>
    <dgm:pt modelId="{417D9358-795A-426C-9937-AAAC1301783A}" type="pres">
      <dgm:prSet presAssocID="{2BD123BB-9E6A-4100-AE0A-65EA7564FAD5}" presName="dstNode" presStyleLbl="node1" presStyleIdx="0" presStyleCnt="4"/>
      <dgm:spPr/>
    </dgm:pt>
    <dgm:pt modelId="{96043C92-318C-4CCD-A656-4CAC79CD5847}" type="pres">
      <dgm:prSet presAssocID="{182EBC5A-7698-4BCF-9545-195E32A3B870}" presName="text_1" presStyleLbl="node1" presStyleIdx="0" presStyleCnt="4" custScaleY="62301" custLinFactNeighborX="426" custLinFactNeighborY="-61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3537F1-43B9-45E6-A448-EB9B2489BF30}" type="pres">
      <dgm:prSet presAssocID="{182EBC5A-7698-4BCF-9545-195E32A3B870}" presName="accent_1" presStyleCnt="0"/>
      <dgm:spPr/>
    </dgm:pt>
    <dgm:pt modelId="{4085DDF7-C92B-4A09-82D0-B83399F2D690}" type="pres">
      <dgm:prSet presAssocID="{182EBC5A-7698-4BCF-9545-195E32A3B870}" presName="accentRepeatNode" presStyleLbl="solidFgAcc1" presStyleIdx="0" presStyleCnt="4"/>
      <dgm:spPr>
        <a:solidFill>
          <a:schemeClr val="bg1">
            <a:lumMod val="85000"/>
          </a:schemeClr>
        </a:solidFill>
      </dgm:spPr>
      <dgm:t>
        <a:bodyPr/>
        <a:lstStyle/>
        <a:p>
          <a:endParaRPr lang="ru-RU"/>
        </a:p>
      </dgm:t>
    </dgm:pt>
    <dgm:pt modelId="{EEE4C34E-9CA1-4D96-BE31-DA8C15957F0E}" type="pres">
      <dgm:prSet presAssocID="{14AA1FBB-D873-448E-BA97-7CE65BADB56C}" presName="text_2" presStyleLbl="node1" presStyleIdx="1" presStyleCnt="4" custScaleY="115939" custLinFactNeighborX="469" custLinFactNeighborY="-158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3A04BD-0F81-442F-9DFA-367F8750219B}" type="pres">
      <dgm:prSet presAssocID="{14AA1FBB-D873-448E-BA97-7CE65BADB56C}" presName="accent_2" presStyleCnt="0"/>
      <dgm:spPr/>
    </dgm:pt>
    <dgm:pt modelId="{2DFC4CBD-B25F-4548-B825-BF29C260EA87}" type="pres">
      <dgm:prSet presAssocID="{14AA1FBB-D873-448E-BA97-7CE65BADB56C}" presName="accentRepeatNode" presStyleLbl="solidFgAcc1" presStyleIdx="1" presStyleCnt="4" custLinFactNeighborX="-3904" custLinFactNeighborY="-11712"/>
      <dgm:spPr>
        <a:solidFill>
          <a:schemeClr val="bg1">
            <a:lumMod val="85000"/>
          </a:schemeClr>
        </a:solidFill>
      </dgm:spPr>
      <dgm:t>
        <a:bodyPr/>
        <a:lstStyle/>
        <a:p>
          <a:endParaRPr lang="ru-RU"/>
        </a:p>
      </dgm:t>
    </dgm:pt>
    <dgm:pt modelId="{83F08913-3422-4265-9ED9-E3FF435F3A71}" type="pres">
      <dgm:prSet presAssocID="{2344959A-846A-4250-A9C4-34EFBFEBEB94}" presName="text_3" presStyleLbl="node1" presStyleIdx="2" presStyleCnt="4" custScaleY="1452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709EDE-486C-4567-BCC7-9B3F01E78D8A}" type="pres">
      <dgm:prSet presAssocID="{2344959A-846A-4250-A9C4-34EFBFEBEB94}" presName="accent_3" presStyleCnt="0"/>
      <dgm:spPr/>
    </dgm:pt>
    <dgm:pt modelId="{6F6D687F-C384-426C-9CC7-FC7D89C78048}" type="pres">
      <dgm:prSet presAssocID="{2344959A-846A-4250-A9C4-34EFBFEBEB94}" presName="accentRepeatNode" presStyleLbl="solidFgAcc1" presStyleIdx="2" presStyleCnt="4"/>
      <dgm:spPr>
        <a:solidFill>
          <a:schemeClr val="bg1">
            <a:lumMod val="85000"/>
          </a:schemeClr>
        </a:solidFill>
      </dgm:spPr>
      <dgm:t>
        <a:bodyPr/>
        <a:lstStyle/>
        <a:p>
          <a:endParaRPr lang="ru-RU"/>
        </a:p>
      </dgm:t>
    </dgm:pt>
    <dgm:pt modelId="{4463DC10-BECC-4242-8411-4CB3FAE2043A}" type="pres">
      <dgm:prSet presAssocID="{69B2E82C-3192-4703-BD77-6E047C8E7457}" presName="text_4" presStyleLbl="node1" presStyleIdx="3" presStyleCnt="4" custScaleY="743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6F8FAA-5D5D-4705-A966-F2F993C734F8}" type="pres">
      <dgm:prSet presAssocID="{69B2E82C-3192-4703-BD77-6E047C8E7457}" presName="accent_4" presStyleCnt="0"/>
      <dgm:spPr/>
    </dgm:pt>
    <dgm:pt modelId="{8CF65449-B2CB-47C5-8F07-0F15CD4E7A53}" type="pres">
      <dgm:prSet presAssocID="{69B2E82C-3192-4703-BD77-6E047C8E7457}" presName="accentRepeatNode" presStyleLbl="solidFgAcc1" presStyleIdx="3" presStyleCnt="4"/>
      <dgm:spPr>
        <a:solidFill>
          <a:schemeClr val="bg1">
            <a:lumMod val="85000"/>
          </a:schemeClr>
        </a:solidFill>
      </dgm:spPr>
      <dgm:t>
        <a:bodyPr/>
        <a:lstStyle/>
        <a:p>
          <a:endParaRPr lang="ru-RU"/>
        </a:p>
      </dgm:t>
    </dgm:pt>
  </dgm:ptLst>
  <dgm:cxnLst>
    <dgm:cxn modelId="{E1D60942-A419-4DD8-8A0E-DA16AB3FD388}" type="presOf" srcId="{69B2E82C-3192-4703-BD77-6E047C8E7457}" destId="{4463DC10-BECC-4242-8411-4CB3FAE2043A}" srcOrd="0" destOrd="0" presId="urn:microsoft.com/office/officeart/2008/layout/VerticalCurvedList"/>
    <dgm:cxn modelId="{0FB899D6-FA40-4B18-AB93-662CE706786B}" type="presOf" srcId="{D8E8A7FC-1374-425A-B29F-EA7CD2AAC946}" destId="{2558F14E-880F-49EB-BE0C-9C6A30C1F8DC}" srcOrd="0" destOrd="0" presId="urn:microsoft.com/office/officeart/2008/layout/VerticalCurvedList"/>
    <dgm:cxn modelId="{0568EAE8-4075-41A6-A68C-3B2EE871FF40}" type="presOf" srcId="{14AA1FBB-D873-448E-BA97-7CE65BADB56C}" destId="{EEE4C34E-9CA1-4D96-BE31-DA8C15957F0E}" srcOrd="0" destOrd="0" presId="urn:microsoft.com/office/officeart/2008/layout/VerticalCurvedList"/>
    <dgm:cxn modelId="{D2BADE90-BF42-4DBB-BA9B-77CDF098E037}" srcId="{2BD123BB-9E6A-4100-AE0A-65EA7564FAD5}" destId="{14AA1FBB-D873-448E-BA97-7CE65BADB56C}" srcOrd="1" destOrd="0" parTransId="{233A1269-9ECE-4A0B-AC9C-F424F4F19F4E}" sibTransId="{54EFFD0F-0118-4235-A2F8-7ABEFB04774C}"/>
    <dgm:cxn modelId="{B02A55DA-E76C-4EA5-A8C1-8E6407A56980}" type="presOf" srcId="{2BD123BB-9E6A-4100-AE0A-65EA7564FAD5}" destId="{2AC21E80-244F-417E-BD90-31747F8AE19B}" srcOrd="0" destOrd="0" presId="urn:microsoft.com/office/officeart/2008/layout/VerticalCurvedList"/>
    <dgm:cxn modelId="{A4321309-757B-4861-A9D5-AC53D7569DA9}" type="presOf" srcId="{2344959A-846A-4250-A9C4-34EFBFEBEB94}" destId="{83F08913-3422-4265-9ED9-E3FF435F3A71}" srcOrd="0" destOrd="0" presId="urn:microsoft.com/office/officeart/2008/layout/VerticalCurvedList"/>
    <dgm:cxn modelId="{941FED61-1467-48CE-8A63-2CC9793C0F2A}" srcId="{2BD123BB-9E6A-4100-AE0A-65EA7564FAD5}" destId="{69B2E82C-3192-4703-BD77-6E047C8E7457}" srcOrd="3" destOrd="0" parTransId="{EC36F374-CC65-4394-85AE-D314CFBC676F}" sibTransId="{89CC7F81-585A-4580-821E-827543F69DFF}"/>
    <dgm:cxn modelId="{9CFA8193-D1EE-4B64-B863-82CD8DC7EFC8}" srcId="{2BD123BB-9E6A-4100-AE0A-65EA7564FAD5}" destId="{2344959A-846A-4250-A9C4-34EFBFEBEB94}" srcOrd="2" destOrd="0" parTransId="{4C0B5EC3-3ED8-4D2C-80AE-466934ABFBC0}" sibTransId="{1B825866-7D89-4533-B4A7-592AA441B7A3}"/>
    <dgm:cxn modelId="{ED49C2DB-7A8D-4B93-BD32-C01F72404F4D}" srcId="{2BD123BB-9E6A-4100-AE0A-65EA7564FAD5}" destId="{182EBC5A-7698-4BCF-9545-195E32A3B870}" srcOrd="0" destOrd="0" parTransId="{755E9425-15DD-41CB-9F3D-9977D27BAE91}" sibTransId="{D8E8A7FC-1374-425A-B29F-EA7CD2AAC946}"/>
    <dgm:cxn modelId="{A9E34C4C-5CCD-4B67-A1A6-43CAD97AC3FA}" type="presOf" srcId="{182EBC5A-7698-4BCF-9545-195E32A3B870}" destId="{96043C92-318C-4CCD-A656-4CAC79CD5847}" srcOrd="0" destOrd="0" presId="urn:microsoft.com/office/officeart/2008/layout/VerticalCurvedList"/>
    <dgm:cxn modelId="{673317FF-FD9C-4589-A84D-7C86CA609762}" type="presParOf" srcId="{2AC21E80-244F-417E-BD90-31747F8AE19B}" destId="{E45536D9-7D61-4D94-8071-663BD1702B1B}" srcOrd="0" destOrd="0" presId="urn:microsoft.com/office/officeart/2008/layout/VerticalCurvedList"/>
    <dgm:cxn modelId="{8BF974C2-A40D-4262-AB23-A06F837FB10A}" type="presParOf" srcId="{E45536D9-7D61-4D94-8071-663BD1702B1B}" destId="{CBB2E4D0-AB1F-4693-B30D-127790668C7D}" srcOrd="0" destOrd="0" presId="urn:microsoft.com/office/officeart/2008/layout/VerticalCurvedList"/>
    <dgm:cxn modelId="{7D1BE0B2-2BB0-4186-95F0-FB648343C544}" type="presParOf" srcId="{CBB2E4D0-AB1F-4693-B30D-127790668C7D}" destId="{52E4665A-D99A-45C9-A1D5-571753F94779}" srcOrd="0" destOrd="0" presId="urn:microsoft.com/office/officeart/2008/layout/VerticalCurvedList"/>
    <dgm:cxn modelId="{59AF298E-FBE1-4911-9387-510218264F76}" type="presParOf" srcId="{CBB2E4D0-AB1F-4693-B30D-127790668C7D}" destId="{2558F14E-880F-49EB-BE0C-9C6A30C1F8DC}" srcOrd="1" destOrd="0" presId="urn:microsoft.com/office/officeart/2008/layout/VerticalCurvedList"/>
    <dgm:cxn modelId="{C0D23BA0-3C81-431F-BAD8-5B64C021650A}" type="presParOf" srcId="{CBB2E4D0-AB1F-4693-B30D-127790668C7D}" destId="{92B6A5D0-35D6-429F-BCE7-6D2011927916}" srcOrd="2" destOrd="0" presId="urn:microsoft.com/office/officeart/2008/layout/VerticalCurvedList"/>
    <dgm:cxn modelId="{B9733FD8-65B2-470F-8A97-F565DB90D863}" type="presParOf" srcId="{CBB2E4D0-AB1F-4693-B30D-127790668C7D}" destId="{417D9358-795A-426C-9937-AAAC1301783A}" srcOrd="3" destOrd="0" presId="urn:microsoft.com/office/officeart/2008/layout/VerticalCurvedList"/>
    <dgm:cxn modelId="{0BC4A80C-A26C-459D-B61C-B83C0AE406B7}" type="presParOf" srcId="{E45536D9-7D61-4D94-8071-663BD1702B1B}" destId="{96043C92-318C-4CCD-A656-4CAC79CD5847}" srcOrd="1" destOrd="0" presId="urn:microsoft.com/office/officeart/2008/layout/VerticalCurvedList"/>
    <dgm:cxn modelId="{0349AC60-9512-4570-B6F1-CC23A63B80DF}" type="presParOf" srcId="{E45536D9-7D61-4D94-8071-663BD1702B1B}" destId="{D03537F1-43B9-45E6-A448-EB9B2489BF30}" srcOrd="2" destOrd="0" presId="urn:microsoft.com/office/officeart/2008/layout/VerticalCurvedList"/>
    <dgm:cxn modelId="{3EA4E919-A083-465E-A6D6-117DADBA31A6}" type="presParOf" srcId="{D03537F1-43B9-45E6-A448-EB9B2489BF30}" destId="{4085DDF7-C92B-4A09-82D0-B83399F2D690}" srcOrd="0" destOrd="0" presId="urn:microsoft.com/office/officeart/2008/layout/VerticalCurvedList"/>
    <dgm:cxn modelId="{88FF50FB-FC74-43FB-9D53-BD1FD4466972}" type="presParOf" srcId="{E45536D9-7D61-4D94-8071-663BD1702B1B}" destId="{EEE4C34E-9CA1-4D96-BE31-DA8C15957F0E}" srcOrd="3" destOrd="0" presId="urn:microsoft.com/office/officeart/2008/layout/VerticalCurvedList"/>
    <dgm:cxn modelId="{362EDE48-73D5-4346-B165-31934A99A2A8}" type="presParOf" srcId="{E45536D9-7D61-4D94-8071-663BD1702B1B}" destId="{883A04BD-0F81-442F-9DFA-367F8750219B}" srcOrd="4" destOrd="0" presId="urn:microsoft.com/office/officeart/2008/layout/VerticalCurvedList"/>
    <dgm:cxn modelId="{6ED3989E-B9E1-47CF-B526-ACF9D1456A66}" type="presParOf" srcId="{883A04BD-0F81-442F-9DFA-367F8750219B}" destId="{2DFC4CBD-B25F-4548-B825-BF29C260EA87}" srcOrd="0" destOrd="0" presId="urn:microsoft.com/office/officeart/2008/layout/VerticalCurvedList"/>
    <dgm:cxn modelId="{1600AF53-3BFB-4428-B616-6261F69C919F}" type="presParOf" srcId="{E45536D9-7D61-4D94-8071-663BD1702B1B}" destId="{83F08913-3422-4265-9ED9-E3FF435F3A71}" srcOrd="5" destOrd="0" presId="urn:microsoft.com/office/officeart/2008/layout/VerticalCurvedList"/>
    <dgm:cxn modelId="{92253B8E-42F1-471A-82C3-3DFF9578CE27}" type="presParOf" srcId="{E45536D9-7D61-4D94-8071-663BD1702B1B}" destId="{64709EDE-486C-4567-BCC7-9B3F01E78D8A}" srcOrd="6" destOrd="0" presId="urn:microsoft.com/office/officeart/2008/layout/VerticalCurvedList"/>
    <dgm:cxn modelId="{14F449F8-9CF3-40AF-81A0-CF2A025E6E5D}" type="presParOf" srcId="{64709EDE-486C-4567-BCC7-9B3F01E78D8A}" destId="{6F6D687F-C384-426C-9CC7-FC7D89C78048}" srcOrd="0" destOrd="0" presId="urn:microsoft.com/office/officeart/2008/layout/VerticalCurvedList"/>
    <dgm:cxn modelId="{453F3B3D-3652-4043-A140-3772D2823A64}" type="presParOf" srcId="{E45536D9-7D61-4D94-8071-663BD1702B1B}" destId="{4463DC10-BECC-4242-8411-4CB3FAE2043A}" srcOrd="7" destOrd="0" presId="urn:microsoft.com/office/officeart/2008/layout/VerticalCurvedList"/>
    <dgm:cxn modelId="{D2F2D5C0-DFFB-47FA-9418-E6609963DB3B}" type="presParOf" srcId="{E45536D9-7D61-4D94-8071-663BD1702B1B}" destId="{0B6F8FAA-5D5D-4705-A966-F2F993C734F8}" srcOrd="8" destOrd="0" presId="urn:microsoft.com/office/officeart/2008/layout/VerticalCurvedList"/>
    <dgm:cxn modelId="{67377BD8-EE31-42B2-B48E-636F75FC9326}" type="presParOf" srcId="{0B6F8FAA-5D5D-4705-A966-F2F993C734F8}" destId="{8CF65449-B2CB-47C5-8F07-0F15CD4E7A5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D123BB-9E6A-4100-AE0A-65EA7564FAD5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182EBC5A-7698-4BCF-9545-195E32A3B870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45 обучающихся / 9 классов, 5 комплектов </a:t>
          </a:r>
          <a:endParaRPr lang="en-US" sz="1200" dirty="0" smtClean="0">
            <a:solidFill>
              <a:schemeClr val="tx1"/>
            </a:solidFill>
          </a:endParaRPr>
        </a:p>
        <a:p>
          <a:r>
            <a:rPr lang="ru-RU" sz="1200" dirty="0" smtClean="0">
              <a:solidFill>
                <a:schemeClr val="tx1"/>
              </a:solidFill>
            </a:rPr>
            <a:t>(1-3 </a:t>
          </a:r>
          <a:r>
            <a:rPr lang="ru-RU" sz="1200" dirty="0" err="1" smtClean="0">
              <a:solidFill>
                <a:schemeClr val="tx1"/>
              </a:solidFill>
            </a:rPr>
            <a:t>кл</a:t>
          </a:r>
          <a:r>
            <a:rPr lang="ru-RU" sz="1200" dirty="0" smtClean="0">
              <a:solidFill>
                <a:schemeClr val="tx1"/>
              </a:solidFill>
            </a:rPr>
            <a:t>., 2-4 </a:t>
          </a:r>
          <a:r>
            <a:rPr lang="ru-RU" sz="1200" dirty="0" err="1" smtClean="0">
              <a:solidFill>
                <a:schemeClr val="tx1"/>
              </a:solidFill>
            </a:rPr>
            <a:t>кл</a:t>
          </a:r>
          <a:r>
            <a:rPr lang="ru-RU" sz="1200" dirty="0" smtClean="0">
              <a:solidFill>
                <a:schemeClr val="tx1"/>
              </a:solidFill>
            </a:rPr>
            <a:t>., 5-6 </a:t>
          </a:r>
          <a:r>
            <a:rPr lang="ru-RU" sz="1200" dirty="0" err="1" smtClean="0">
              <a:solidFill>
                <a:schemeClr val="tx1"/>
              </a:solidFill>
            </a:rPr>
            <a:t>кл</a:t>
          </a:r>
          <a:r>
            <a:rPr lang="ru-RU" sz="1200" dirty="0" smtClean="0">
              <a:solidFill>
                <a:schemeClr val="tx1"/>
              </a:solidFill>
            </a:rPr>
            <a:t>. 7-8 </a:t>
          </a:r>
          <a:r>
            <a:rPr lang="ru-RU" sz="1200" dirty="0" err="1" smtClean="0">
              <a:solidFill>
                <a:schemeClr val="tx1"/>
              </a:solidFill>
            </a:rPr>
            <a:t>кл</a:t>
          </a:r>
          <a:r>
            <a:rPr lang="ru-RU" sz="1200" dirty="0" smtClean="0">
              <a:solidFill>
                <a:schemeClr val="tx1"/>
              </a:solidFill>
            </a:rPr>
            <a:t>., 9 </a:t>
          </a:r>
          <a:r>
            <a:rPr lang="ru-RU" sz="1200" dirty="0" err="1" smtClean="0">
              <a:solidFill>
                <a:schemeClr val="tx1"/>
              </a:solidFill>
            </a:rPr>
            <a:t>кл</a:t>
          </a:r>
          <a:r>
            <a:rPr lang="en-US" sz="1200" dirty="0" smtClean="0">
              <a:solidFill>
                <a:schemeClr val="tx1"/>
              </a:solidFill>
            </a:rPr>
            <a:t>.</a:t>
          </a:r>
          <a:r>
            <a:rPr lang="ru-RU" sz="1200" dirty="0" smtClean="0">
              <a:solidFill>
                <a:schemeClr val="tx1"/>
              </a:solidFill>
            </a:rPr>
            <a:t>)</a:t>
          </a:r>
          <a:endParaRPr lang="ru-RU" sz="1200" dirty="0">
            <a:solidFill>
              <a:schemeClr val="tx1"/>
            </a:solidFill>
          </a:endParaRPr>
        </a:p>
      </dgm:t>
    </dgm:pt>
    <dgm:pt modelId="{755E9425-15DD-41CB-9F3D-9977D27BAE91}" type="parTrans" cxnId="{ED49C2DB-7A8D-4B93-BD32-C01F72404F4D}">
      <dgm:prSet/>
      <dgm:spPr/>
      <dgm:t>
        <a:bodyPr/>
        <a:lstStyle/>
        <a:p>
          <a:endParaRPr lang="ru-RU"/>
        </a:p>
      </dgm:t>
    </dgm:pt>
    <dgm:pt modelId="{D8E8A7FC-1374-425A-B29F-EA7CD2AAC946}" type="sibTrans" cxnId="{ED49C2DB-7A8D-4B93-BD32-C01F72404F4D}">
      <dgm:prSet/>
      <dgm:spPr/>
      <dgm:t>
        <a:bodyPr/>
        <a:lstStyle/>
        <a:p>
          <a:endParaRPr lang="ru-RU"/>
        </a:p>
      </dgm:t>
    </dgm:pt>
    <dgm:pt modelId="{14AA1FBB-D873-448E-BA97-7CE65BADB56C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Дети с ОВЗ- 13 чел.(28,8%) из них УО (</a:t>
          </a:r>
          <a:r>
            <a:rPr lang="ru-RU" sz="1200" dirty="0" err="1" smtClean="0">
              <a:solidFill>
                <a:schemeClr val="tx1"/>
              </a:solidFill>
            </a:rPr>
            <a:t>интел</a:t>
          </a:r>
          <a:r>
            <a:rPr lang="ru-RU" sz="1200" dirty="0" smtClean="0">
              <a:solidFill>
                <a:schemeClr val="tx1"/>
              </a:solidFill>
            </a:rPr>
            <a:t> .</a:t>
          </a:r>
          <a:r>
            <a:rPr lang="en-US" sz="1200" dirty="0" smtClean="0">
              <a:solidFill>
                <a:schemeClr val="tx1"/>
              </a:solidFill>
            </a:rPr>
            <a:t> </a:t>
          </a:r>
          <a:r>
            <a:rPr lang="ru-RU" sz="1200" dirty="0" smtClean="0">
              <a:solidFill>
                <a:schemeClr val="tx1"/>
              </a:solidFill>
            </a:rPr>
            <a:t> </a:t>
          </a:r>
          <a:r>
            <a:rPr lang="ru-RU" sz="1200" dirty="0" err="1" smtClean="0">
              <a:solidFill>
                <a:schemeClr val="tx1"/>
              </a:solidFill>
            </a:rPr>
            <a:t>наруш</a:t>
          </a:r>
          <a:r>
            <a:rPr lang="ru-RU" sz="1200" dirty="0" smtClean="0">
              <a:solidFill>
                <a:schemeClr val="tx1"/>
              </a:solidFill>
            </a:rPr>
            <a:t>.) – 5(11,1 %) </a:t>
          </a:r>
          <a:endParaRPr lang="ru-RU" sz="1200" dirty="0">
            <a:solidFill>
              <a:schemeClr val="tx1"/>
            </a:solidFill>
          </a:endParaRPr>
        </a:p>
      </dgm:t>
    </dgm:pt>
    <dgm:pt modelId="{233A1269-9ECE-4A0B-AC9C-F424F4F19F4E}" type="parTrans" cxnId="{D2BADE90-BF42-4DBB-BA9B-77CDF098E037}">
      <dgm:prSet/>
      <dgm:spPr/>
      <dgm:t>
        <a:bodyPr/>
        <a:lstStyle/>
        <a:p>
          <a:endParaRPr lang="ru-RU"/>
        </a:p>
      </dgm:t>
    </dgm:pt>
    <dgm:pt modelId="{54EFFD0F-0118-4235-A2F8-7ABEFB04774C}" type="sibTrans" cxnId="{D2BADE90-BF42-4DBB-BA9B-77CDF098E037}">
      <dgm:prSet/>
      <dgm:spPr/>
      <dgm:t>
        <a:bodyPr/>
        <a:lstStyle/>
        <a:p>
          <a:endParaRPr lang="ru-RU"/>
        </a:p>
      </dgm:t>
    </dgm:pt>
    <dgm:pt modelId="{69B2E82C-3192-4703-BD77-6E047C8E7457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11 кабинетов, во всех кабинетах компьютер с проектором, 4 интерактивные доски, кабинет информатики, спортивный зал, хоккейный корт, футбольное поле, площадка для </a:t>
          </a:r>
          <a:r>
            <a:rPr lang="ru-RU" sz="1200" dirty="0" err="1" smtClean="0">
              <a:solidFill>
                <a:schemeClr val="tx1"/>
              </a:solidFill>
            </a:rPr>
            <a:t>воркаута</a:t>
          </a:r>
          <a:r>
            <a:rPr lang="en-US" sz="1200" dirty="0" smtClean="0">
              <a:solidFill>
                <a:schemeClr val="tx1"/>
              </a:solidFill>
            </a:rPr>
            <a:t>.</a:t>
          </a:r>
          <a:endParaRPr lang="ru-RU" sz="1200" dirty="0">
            <a:solidFill>
              <a:schemeClr val="tx1"/>
            </a:solidFill>
          </a:endParaRPr>
        </a:p>
      </dgm:t>
    </dgm:pt>
    <dgm:pt modelId="{EC36F374-CC65-4394-85AE-D314CFBC676F}" type="parTrans" cxnId="{941FED61-1467-48CE-8A63-2CC9793C0F2A}">
      <dgm:prSet/>
      <dgm:spPr/>
      <dgm:t>
        <a:bodyPr/>
        <a:lstStyle/>
        <a:p>
          <a:endParaRPr lang="ru-RU"/>
        </a:p>
      </dgm:t>
    </dgm:pt>
    <dgm:pt modelId="{89CC7F81-585A-4580-821E-827543F69DFF}" type="sibTrans" cxnId="{941FED61-1467-48CE-8A63-2CC9793C0F2A}">
      <dgm:prSet/>
      <dgm:spPr/>
      <dgm:t>
        <a:bodyPr/>
        <a:lstStyle/>
        <a:p>
          <a:endParaRPr lang="ru-RU"/>
        </a:p>
      </dgm:t>
    </dgm:pt>
    <dgm:pt modelId="{2344959A-846A-4250-A9C4-34EFBFEBEB94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9 педагогов: до 35 лет -3 чел, старше 50 лет – 6 чел.  с 1 кв. категорией – 2 чел., высшее образование – 6  чел.</a:t>
          </a:r>
          <a:endParaRPr lang="ru-RU" sz="1200" dirty="0">
            <a:solidFill>
              <a:schemeClr val="tx1"/>
            </a:solidFill>
          </a:endParaRPr>
        </a:p>
      </dgm:t>
    </dgm:pt>
    <dgm:pt modelId="{4C0B5EC3-3ED8-4D2C-80AE-466934ABFBC0}" type="parTrans" cxnId="{9CFA8193-D1EE-4B64-B863-82CD8DC7EFC8}">
      <dgm:prSet/>
      <dgm:spPr/>
      <dgm:t>
        <a:bodyPr/>
        <a:lstStyle/>
        <a:p>
          <a:endParaRPr lang="ru-RU"/>
        </a:p>
      </dgm:t>
    </dgm:pt>
    <dgm:pt modelId="{1B825866-7D89-4533-B4A7-592AA441B7A3}" type="sibTrans" cxnId="{9CFA8193-D1EE-4B64-B863-82CD8DC7EFC8}">
      <dgm:prSet/>
      <dgm:spPr/>
      <dgm:t>
        <a:bodyPr/>
        <a:lstStyle/>
        <a:p>
          <a:endParaRPr lang="ru-RU"/>
        </a:p>
      </dgm:t>
    </dgm:pt>
    <dgm:pt modelId="{2AC21E80-244F-417E-BD90-31747F8AE19B}" type="pres">
      <dgm:prSet presAssocID="{2BD123BB-9E6A-4100-AE0A-65EA7564FAD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45536D9-7D61-4D94-8071-663BD1702B1B}" type="pres">
      <dgm:prSet presAssocID="{2BD123BB-9E6A-4100-AE0A-65EA7564FAD5}" presName="Name1" presStyleCnt="0"/>
      <dgm:spPr/>
    </dgm:pt>
    <dgm:pt modelId="{CBB2E4D0-AB1F-4693-B30D-127790668C7D}" type="pres">
      <dgm:prSet presAssocID="{2BD123BB-9E6A-4100-AE0A-65EA7564FAD5}" presName="cycle" presStyleCnt="0"/>
      <dgm:spPr/>
    </dgm:pt>
    <dgm:pt modelId="{52E4665A-D99A-45C9-A1D5-571753F94779}" type="pres">
      <dgm:prSet presAssocID="{2BD123BB-9E6A-4100-AE0A-65EA7564FAD5}" presName="srcNode" presStyleLbl="node1" presStyleIdx="0" presStyleCnt="4"/>
      <dgm:spPr/>
    </dgm:pt>
    <dgm:pt modelId="{2558F14E-880F-49EB-BE0C-9C6A30C1F8DC}" type="pres">
      <dgm:prSet presAssocID="{2BD123BB-9E6A-4100-AE0A-65EA7564FAD5}" presName="conn" presStyleLbl="parChTrans1D2" presStyleIdx="0" presStyleCnt="1"/>
      <dgm:spPr/>
      <dgm:t>
        <a:bodyPr/>
        <a:lstStyle/>
        <a:p>
          <a:endParaRPr lang="ru-RU"/>
        </a:p>
      </dgm:t>
    </dgm:pt>
    <dgm:pt modelId="{92B6A5D0-35D6-429F-BCE7-6D2011927916}" type="pres">
      <dgm:prSet presAssocID="{2BD123BB-9E6A-4100-AE0A-65EA7564FAD5}" presName="extraNode" presStyleLbl="node1" presStyleIdx="0" presStyleCnt="4"/>
      <dgm:spPr/>
    </dgm:pt>
    <dgm:pt modelId="{417D9358-795A-426C-9937-AAAC1301783A}" type="pres">
      <dgm:prSet presAssocID="{2BD123BB-9E6A-4100-AE0A-65EA7564FAD5}" presName="dstNode" presStyleLbl="node1" presStyleIdx="0" presStyleCnt="4"/>
      <dgm:spPr/>
    </dgm:pt>
    <dgm:pt modelId="{96043C92-318C-4CCD-A656-4CAC79CD5847}" type="pres">
      <dgm:prSet presAssocID="{182EBC5A-7698-4BCF-9545-195E32A3B870}" presName="text_1" presStyleLbl="node1" presStyleIdx="0" presStyleCnt="4" custScaleY="108444" custLinFactNeighborX="414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3537F1-43B9-45E6-A448-EB9B2489BF30}" type="pres">
      <dgm:prSet presAssocID="{182EBC5A-7698-4BCF-9545-195E32A3B870}" presName="accent_1" presStyleCnt="0"/>
      <dgm:spPr/>
    </dgm:pt>
    <dgm:pt modelId="{4085DDF7-C92B-4A09-82D0-B83399F2D690}" type="pres">
      <dgm:prSet presAssocID="{182EBC5A-7698-4BCF-9545-195E32A3B870}" presName="accentRepeatNode" presStyleLbl="solidFgAcc1" presStyleIdx="0" presStyleCnt="4"/>
      <dgm:spPr>
        <a:solidFill>
          <a:schemeClr val="bg1">
            <a:lumMod val="85000"/>
          </a:schemeClr>
        </a:solidFill>
      </dgm:spPr>
      <dgm:t>
        <a:bodyPr/>
        <a:lstStyle/>
        <a:p>
          <a:endParaRPr lang="ru-RU"/>
        </a:p>
      </dgm:t>
    </dgm:pt>
    <dgm:pt modelId="{EEE4C34E-9CA1-4D96-BE31-DA8C15957F0E}" type="pres">
      <dgm:prSet presAssocID="{14AA1FBB-D873-448E-BA97-7CE65BADB56C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3A04BD-0F81-442F-9DFA-367F8750219B}" type="pres">
      <dgm:prSet presAssocID="{14AA1FBB-D873-448E-BA97-7CE65BADB56C}" presName="accent_2" presStyleCnt="0"/>
      <dgm:spPr/>
    </dgm:pt>
    <dgm:pt modelId="{2DFC4CBD-B25F-4548-B825-BF29C260EA87}" type="pres">
      <dgm:prSet presAssocID="{14AA1FBB-D873-448E-BA97-7CE65BADB56C}" presName="accentRepeatNode" presStyleLbl="solidFgAcc1" presStyleIdx="1" presStyleCnt="4"/>
      <dgm:spPr>
        <a:solidFill>
          <a:schemeClr val="bg1">
            <a:lumMod val="85000"/>
          </a:schemeClr>
        </a:solidFill>
      </dgm:spPr>
      <dgm:t>
        <a:bodyPr/>
        <a:lstStyle/>
        <a:p>
          <a:endParaRPr lang="ru-RU"/>
        </a:p>
      </dgm:t>
    </dgm:pt>
    <dgm:pt modelId="{83F08913-3422-4265-9ED9-E3FF435F3A71}" type="pres">
      <dgm:prSet presAssocID="{2344959A-846A-4250-A9C4-34EFBFEBEB94}" presName="text_3" presStyleLbl="node1" presStyleIdx="2" presStyleCnt="4" custAng="0" custScaleY="1358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709EDE-486C-4567-BCC7-9B3F01E78D8A}" type="pres">
      <dgm:prSet presAssocID="{2344959A-846A-4250-A9C4-34EFBFEBEB94}" presName="accent_3" presStyleCnt="0"/>
      <dgm:spPr/>
    </dgm:pt>
    <dgm:pt modelId="{6F6D687F-C384-426C-9CC7-FC7D89C78048}" type="pres">
      <dgm:prSet presAssocID="{2344959A-846A-4250-A9C4-34EFBFEBEB94}" presName="accentRepeatNode" presStyleLbl="solidFgAcc1" presStyleIdx="2" presStyleCnt="4"/>
      <dgm:spPr>
        <a:solidFill>
          <a:schemeClr val="bg1">
            <a:lumMod val="85000"/>
          </a:schemeClr>
        </a:solidFill>
      </dgm:spPr>
      <dgm:t>
        <a:bodyPr/>
        <a:lstStyle/>
        <a:p>
          <a:endParaRPr lang="ru-RU"/>
        </a:p>
      </dgm:t>
    </dgm:pt>
    <dgm:pt modelId="{4463DC10-BECC-4242-8411-4CB3FAE2043A}" type="pres">
      <dgm:prSet presAssocID="{69B2E82C-3192-4703-BD77-6E047C8E7457}" presName="text_4" presStyleLbl="node1" presStyleIdx="3" presStyleCnt="4" custScaleY="1341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6F8FAA-5D5D-4705-A966-F2F993C734F8}" type="pres">
      <dgm:prSet presAssocID="{69B2E82C-3192-4703-BD77-6E047C8E7457}" presName="accent_4" presStyleCnt="0"/>
      <dgm:spPr/>
    </dgm:pt>
    <dgm:pt modelId="{8CF65449-B2CB-47C5-8F07-0F15CD4E7A53}" type="pres">
      <dgm:prSet presAssocID="{69B2E82C-3192-4703-BD77-6E047C8E7457}" presName="accentRepeatNode" presStyleLbl="solidFgAcc1" presStyleIdx="3" presStyleCnt="4"/>
      <dgm:spPr>
        <a:solidFill>
          <a:schemeClr val="bg1">
            <a:lumMod val="85000"/>
          </a:schemeClr>
        </a:solidFill>
      </dgm:spPr>
      <dgm:t>
        <a:bodyPr/>
        <a:lstStyle/>
        <a:p>
          <a:endParaRPr lang="ru-RU"/>
        </a:p>
      </dgm:t>
    </dgm:pt>
  </dgm:ptLst>
  <dgm:cxnLst>
    <dgm:cxn modelId="{A17CB602-1ADB-4E88-82A7-C4A8B898BB0F}" type="presOf" srcId="{182EBC5A-7698-4BCF-9545-195E32A3B870}" destId="{96043C92-318C-4CCD-A656-4CAC79CD5847}" srcOrd="0" destOrd="0" presId="urn:microsoft.com/office/officeart/2008/layout/VerticalCurvedList"/>
    <dgm:cxn modelId="{D2BADE90-BF42-4DBB-BA9B-77CDF098E037}" srcId="{2BD123BB-9E6A-4100-AE0A-65EA7564FAD5}" destId="{14AA1FBB-D873-448E-BA97-7CE65BADB56C}" srcOrd="1" destOrd="0" parTransId="{233A1269-9ECE-4A0B-AC9C-F424F4F19F4E}" sibTransId="{54EFFD0F-0118-4235-A2F8-7ABEFB04774C}"/>
    <dgm:cxn modelId="{1DE2854F-81CE-4ED5-98D7-BB4709B1DAC6}" type="presOf" srcId="{2344959A-846A-4250-A9C4-34EFBFEBEB94}" destId="{83F08913-3422-4265-9ED9-E3FF435F3A71}" srcOrd="0" destOrd="0" presId="urn:microsoft.com/office/officeart/2008/layout/VerticalCurvedList"/>
    <dgm:cxn modelId="{1F21F9C9-E264-4EAC-9B3B-3C64C4786385}" type="presOf" srcId="{2BD123BB-9E6A-4100-AE0A-65EA7564FAD5}" destId="{2AC21E80-244F-417E-BD90-31747F8AE19B}" srcOrd="0" destOrd="0" presId="urn:microsoft.com/office/officeart/2008/layout/VerticalCurvedList"/>
    <dgm:cxn modelId="{A42D2640-E544-4DD0-A9CC-243F0F9B8E3A}" type="presOf" srcId="{14AA1FBB-D873-448E-BA97-7CE65BADB56C}" destId="{EEE4C34E-9CA1-4D96-BE31-DA8C15957F0E}" srcOrd="0" destOrd="0" presId="urn:microsoft.com/office/officeart/2008/layout/VerticalCurvedList"/>
    <dgm:cxn modelId="{941FED61-1467-48CE-8A63-2CC9793C0F2A}" srcId="{2BD123BB-9E6A-4100-AE0A-65EA7564FAD5}" destId="{69B2E82C-3192-4703-BD77-6E047C8E7457}" srcOrd="3" destOrd="0" parTransId="{EC36F374-CC65-4394-85AE-D314CFBC676F}" sibTransId="{89CC7F81-585A-4580-821E-827543F69DFF}"/>
    <dgm:cxn modelId="{9CFA8193-D1EE-4B64-B863-82CD8DC7EFC8}" srcId="{2BD123BB-9E6A-4100-AE0A-65EA7564FAD5}" destId="{2344959A-846A-4250-A9C4-34EFBFEBEB94}" srcOrd="2" destOrd="0" parTransId="{4C0B5EC3-3ED8-4D2C-80AE-466934ABFBC0}" sibTransId="{1B825866-7D89-4533-B4A7-592AA441B7A3}"/>
    <dgm:cxn modelId="{6DFB17F3-D869-46D8-82AF-5BF0DE9FA3E5}" type="presOf" srcId="{D8E8A7FC-1374-425A-B29F-EA7CD2AAC946}" destId="{2558F14E-880F-49EB-BE0C-9C6A30C1F8DC}" srcOrd="0" destOrd="0" presId="urn:microsoft.com/office/officeart/2008/layout/VerticalCurvedList"/>
    <dgm:cxn modelId="{ED49C2DB-7A8D-4B93-BD32-C01F72404F4D}" srcId="{2BD123BB-9E6A-4100-AE0A-65EA7564FAD5}" destId="{182EBC5A-7698-4BCF-9545-195E32A3B870}" srcOrd="0" destOrd="0" parTransId="{755E9425-15DD-41CB-9F3D-9977D27BAE91}" sibTransId="{D8E8A7FC-1374-425A-B29F-EA7CD2AAC946}"/>
    <dgm:cxn modelId="{5B9812EA-BB35-4674-BF97-BC0C05A21F32}" type="presOf" srcId="{69B2E82C-3192-4703-BD77-6E047C8E7457}" destId="{4463DC10-BECC-4242-8411-4CB3FAE2043A}" srcOrd="0" destOrd="0" presId="urn:microsoft.com/office/officeart/2008/layout/VerticalCurvedList"/>
    <dgm:cxn modelId="{54A47A7E-AE07-4D28-B392-D86A0C9278D4}" type="presParOf" srcId="{2AC21E80-244F-417E-BD90-31747F8AE19B}" destId="{E45536D9-7D61-4D94-8071-663BD1702B1B}" srcOrd="0" destOrd="0" presId="urn:microsoft.com/office/officeart/2008/layout/VerticalCurvedList"/>
    <dgm:cxn modelId="{B2589FB3-3496-4CD3-91DA-C33DD69D183A}" type="presParOf" srcId="{E45536D9-7D61-4D94-8071-663BD1702B1B}" destId="{CBB2E4D0-AB1F-4693-B30D-127790668C7D}" srcOrd="0" destOrd="0" presId="urn:microsoft.com/office/officeart/2008/layout/VerticalCurvedList"/>
    <dgm:cxn modelId="{F34454E9-620A-4F7E-A161-76EDE190CD13}" type="presParOf" srcId="{CBB2E4D0-AB1F-4693-B30D-127790668C7D}" destId="{52E4665A-D99A-45C9-A1D5-571753F94779}" srcOrd="0" destOrd="0" presId="urn:microsoft.com/office/officeart/2008/layout/VerticalCurvedList"/>
    <dgm:cxn modelId="{0900DEFB-65CF-46FA-AB19-E7F5D8DDC694}" type="presParOf" srcId="{CBB2E4D0-AB1F-4693-B30D-127790668C7D}" destId="{2558F14E-880F-49EB-BE0C-9C6A30C1F8DC}" srcOrd="1" destOrd="0" presId="urn:microsoft.com/office/officeart/2008/layout/VerticalCurvedList"/>
    <dgm:cxn modelId="{264A1249-C22D-46FB-AE14-2CFA74AFCB67}" type="presParOf" srcId="{CBB2E4D0-AB1F-4693-B30D-127790668C7D}" destId="{92B6A5D0-35D6-429F-BCE7-6D2011927916}" srcOrd="2" destOrd="0" presId="urn:microsoft.com/office/officeart/2008/layout/VerticalCurvedList"/>
    <dgm:cxn modelId="{D12FC350-23D1-4802-B0D6-0E82F0756849}" type="presParOf" srcId="{CBB2E4D0-AB1F-4693-B30D-127790668C7D}" destId="{417D9358-795A-426C-9937-AAAC1301783A}" srcOrd="3" destOrd="0" presId="urn:microsoft.com/office/officeart/2008/layout/VerticalCurvedList"/>
    <dgm:cxn modelId="{078FE1E2-A1BF-4F18-B55A-7A2E3C40EEA8}" type="presParOf" srcId="{E45536D9-7D61-4D94-8071-663BD1702B1B}" destId="{96043C92-318C-4CCD-A656-4CAC79CD5847}" srcOrd="1" destOrd="0" presId="urn:microsoft.com/office/officeart/2008/layout/VerticalCurvedList"/>
    <dgm:cxn modelId="{CBE1CAA1-21FC-4269-A877-82277CE9F281}" type="presParOf" srcId="{E45536D9-7D61-4D94-8071-663BD1702B1B}" destId="{D03537F1-43B9-45E6-A448-EB9B2489BF30}" srcOrd="2" destOrd="0" presId="urn:microsoft.com/office/officeart/2008/layout/VerticalCurvedList"/>
    <dgm:cxn modelId="{A3F1558C-534A-44AE-BE34-FF3AB5351F67}" type="presParOf" srcId="{D03537F1-43B9-45E6-A448-EB9B2489BF30}" destId="{4085DDF7-C92B-4A09-82D0-B83399F2D690}" srcOrd="0" destOrd="0" presId="urn:microsoft.com/office/officeart/2008/layout/VerticalCurvedList"/>
    <dgm:cxn modelId="{07174C05-61DE-4632-BE9B-998D2B813CD9}" type="presParOf" srcId="{E45536D9-7D61-4D94-8071-663BD1702B1B}" destId="{EEE4C34E-9CA1-4D96-BE31-DA8C15957F0E}" srcOrd="3" destOrd="0" presId="urn:microsoft.com/office/officeart/2008/layout/VerticalCurvedList"/>
    <dgm:cxn modelId="{F3562429-B97C-4EF9-A946-AF04221B4DC8}" type="presParOf" srcId="{E45536D9-7D61-4D94-8071-663BD1702B1B}" destId="{883A04BD-0F81-442F-9DFA-367F8750219B}" srcOrd="4" destOrd="0" presId="urn:microsoft.com/office/officeart/2008/layout/VerticalCurvedList"/>
    <dgm:cxn modelId="{54165D4F-D8BD-45D3-9BA4-70347C022165}" type="presParOf" srcId="{883A04BD-0F81-442F-9DFA-367F8750219B}" destId="{2DFC4CBD-B25F-4548-B825-BF29C260EA87}" srcOrd="0" destOrd="0" presId="urn:microsoft.com/office/officeart/2008/layout/VerticalCurvedList"/>
    <dgm:cxn modelId="{2795AFD1-5243-4C40-B30A-3E9D7809F777}" type="presParOf" srcId="{E45536D9-7D61-4D94-8071-663BD1702B1B}" destId="{83F08913-3422-4265-9ED9-E3FF435F3A71}" srcOrd="5" destOrd="0" presId="urn:microsoft.com/office/officeart/2008/layout/VerticalCurvedList"/>
    <dgm:cxn modelId="{BD1CD0DD-2D22-47DE-A079-37050795143D}" type="presParOf" srcId="{E45536D9-7D61-4D94-8071-663BD1702B1B}" destId="{64709EDE-486C-4567-BCC7-9B3F01E78D8A}" srcOrd="6" destOrd="0" presId="urn:microsoft.com/office/officeart/2008/layout/VerticalCurvedList"/>
    <dgm:cxn modelId="{B3E91C24-9F6B-4EAD-9420-4E850BC9B2E4}" type="presParOf" srcId="{64709EDE-486C-4567-BCC7-9B3F01E78D8A}" destId="{6F6D687F-C384-426C-9CC7-FC7D89C78048}" srcOrd="0" destOrd="0" presId="urn:microsoft.com/office/officeart/2008/layout/VerticalCurvedList"/>
    <dgm:cxn modelId="{A8D6AFB9-01F9-4E7D-B208-855BFFCA00E1}" type="presParOf" srcId="{E45536D9-7D61-4D94-8071-663BD1702B1B}" destId="{4463DC10-BECC-4242-8411-4CB3FAE2043A}" srcOrd="7" destOrd="0" presId="urn:microsoft.com/office/officeart/2008/layout/VerticalCurvedList"/>
    <dgm:cxn modelId="{2379F0A3-BBC6-4604-A097-209597C88245}" type="presParOf" srcId="{E45536D9-7D61-4D94-8071-663BD1702B1B}" destId="{0B6F8FAA-5D5D-4705-A966-F2F993C734F8}" srcOrd="8" destOrd="0" presId="urn:microsoft.com/office/officeart/2008/layout/VerticalCurvedList"/>
    <dgm:cxn modelId="{71BA57F9-3BDA-4C64-8483-966BC00CCBEC}" type="presParOf" srcId="{0B6F8FAA-5D5D-4705-A966-F2F993C734F8}" destId="{8CF65449-B2CB-47C5-8F07-0F15CD4E7A5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D123BB-9E6A-4100-AE0A-65EA7564FAD5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182EBC5A-7698-4BCF-9545-195E32A3B870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Основной приоритет:</a:t>
          </a:r>
          <a:r>
            <a:rPr lang="ru-RU" sz="1200" dirty="0" smtClean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изменение качества преподавания</a:t>
          </a:r>
          <a:endParaRPr lang="ru-RU" sz="1200" dirty="0">
            <a:solidFill>
              <a:schemeClr val="tx1"/>
            </a:solidFill>
            <a:latin typeface="+mj-lt"/>
          </a:endParaRPr>
        </a:p>
      </dgm:t>
    </dgm:pt>
    <dgm:pt modelId="{755E9425-15DD-41CB-9F3D-9977D27BAE91}" type="parTrans" cxnId="{ED49C2DB-7A8D-4B93-BD32-C01F72404F4D}">
      <dgm:prSet/>
      <dgm:spPr/>
      <dgm:t>
        <a:bodyPr/>
        <a:lstStyle/>
        <a:p>
          <a:endParaRPr lang="ru-RU"/>
        </a:p>
      </dgm:t>
    </dgm:pt>
    <dgm:pt modelId="{D8E8A7FC-1374-425A-B29F-EA7CD2AAC946}" type="sibTrans" cxnId="{ED49C2DB-7A8D-4B93-BD32-C01F72404F4D}">
      <dgm:prSet/>
      <dgm:spPr/>
      <dgm:t>
        <a:bodyPr/>
        <a:lstStyle/>
        <a:p>
          <a:endParaRPr lang="ru-RU"/>
        </a:p>
      </dgm:t>
    </dgm:pt>
    <dgm:pt modelId="{14AA1FBB-D873-448E-BA97-7CE65BADB56C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Движущая сила: </a:t>
          </a:r>
          <a:r>
            <a:rPr lang="ru-RU" sz="1200" dirty="0" smtClean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Программа </a:t>
          </a:r>
          <a:r>
            <a:rPr lang="ru-RU" sz="1200" dirty="0" smtClean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перехода в эффективный режим работы: приказ об утверждении программы № 57 /01-08 от  28.09.2020</a:t>
          </a:r>
          <a:endParaRPr lang="ru-RU" sz="1200" dirty="0">
            <a:solidFill>
              <a:schemeClr val="tx1"/>
            </a:solidFill>
            <a:latin typeface="+mj-lt"/>
          </a:endParaRPr>
        </a:p>
      </dgm:t>
    </dgm:pt>
    <dgm:pt modelId="{233A1269-9ECE-4A0B-AC9C-F424F4F19F4E}" type="parTrans" cxnId="{D2BADE90-BF42-4DBB-BA9B-77CDF098E037}">
      <dgm:prSet/>
      <dgm:spPr/>
      <dgm:t>
        <a:bodyPr/>
        <a:lstStyle/>
        <a:p>
          <a:endParaRPr lang="ru-RU"/>
        </a:p>
      </dgm:t>
    </dgm:pt>
    <dgm:pt modelId="{54EFFD0F-0118-4235-A2F8-7ABEFB04774C}" type="sibTrans" cxnId="{D2BADE90-BF42-4DBB-BA9B-77CDF098E037}">
      <dgm:prSet/>
      <dgm:spPr/>
      <dgm:t>
        <a:bodyPr/>
        <a:lstStyle/>
        <a:p>
          <a:endParaRPr lang="ru-RU"/>
        </a:p>
      </dgm:t>
    </dgm:pt>
    <dgm:pt modelId="{69B2E82C-3192-4703-BD77-6E047C8E7457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Способ решения:</a:t>
          </a:r>
          <a:r>
            <a:rPr lang="ru-RU" sz="1200" dirty="0" smtClean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создание </a:t>
          </a:r>
          <a:r>
            <a:rPr lang="ru-RU" sz="1200" dirty="0" smtClean="0">
              <a:solidFill>
                <a:schemeClr val="tx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ПОС</a:t>
          </a:r>
          <a:endParaRPr lang="ru-RU" sz="1200" dirty="0">
            <a:solidFill>
              <a:schemeClr val="tx1"/>
            </a:solidFill>
            <a:latin typeface="+mj-lt"/>
          </a:endParaRPr>
        </a:p>
      </dgm:t>
    </dgm:pt>
    <dgm:pt modelId="{EC36F374-CC65-4394-85AE-D314CFBC676F}" type="parTrans" cxnId="{941FED61-1467-48CE-8A63-2CC9793C0F2A}">
      <dgm:prSet/>
      <dgm:spPr/>
      <dgm:t>
        <a:bodyPr/>
        <a:lstStyle/>
        <a:p>
          <a:endParaRPr lang="ru-RU"/>
        </a:p>
      </dgm:t>
    </dgm:pt>
    <dgm:pt modelId="{89CC7F81-585A-4580-821E-827543F69DFF}" type="sibTrans" cxnId="{941FED61-1467-48CE-8A63-2CC9793C0F2A}">
      <dgm:prSet/>
      <dgm:spPr/>
      <dgm:t>
        <a:bodyPr/>
        <a:lstStyle/>
        <a:p>
          <a:endParaRPr lang="ru-RU"/>
        </a:p>
      </dgm:t>
    </dgm:pt>
    <dgm:pt modelId="{2344959A-846A-4250-A9C4-34EFBFEBEB94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Основная стратегическая  </a:t>
          </a:r>
          <a:r>
            <a:rPr lang="ru-RU" sz="1200" b="1" smtClean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линия</a:t>
          </a:r>
          <a:r>
            <a:rPr lang="ru-RU" sz="1200" smtClean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: </a:t>
          </a:r>
          <a:r>
            <a:rPr lang="ru-RU" sz="1200" dirty="0" smtClean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Школа как профессиональное обучающееся сообщество</a:t>
          </a:r>
          <a:endParaRPr lang="ru-RU" sz="1200" dirty="0">
            <a:solidFill>
              <a:schemeClr val="tx1"/>
            </a:solidFill>
            <a:latin typeface="+mj-lt"/>
          </a:endParaRPr>
        </a:p>
      </dgm:t>
    </dgm:pt>
    <dgm:pt modelId="{4C0B5EC3-3ED8-4D2C-80AE-466934ABFBC0}" type="parTrans" cxnId="{9CFA8193-D1EE-4B64-B863-82CD8DC7EFC8}">
      <dgm:prSet/>
      <dgm:spPr/>
      <dgm:t>
        <a:bodyPr/>
        <a:lstStyle/>
        <a:p>
          <a:endParaRPr lang="ru-RU"/>
        </a:p>
      </dgm:t>
    </dgm:pt>
    <dgm:pt modelId="{1B825866-7D89-4533-B4A7-592AA441B7A3}" type="sibTrans" cxnId="{9CFA8193-D1EE-4B64-B863-82CD8DC7EFC8}">
      <dgm:prSet/>
      <dgm:spPr/>
      <dgm:t>
        <a:bodyPr/>
        <a:lstStyle/>
        <a:p>
          <a:endParaRPr lang="ru-RU"/>
        </a:p>
      </dgm:t>
    </dgm:pt>
    <dgm:pt modelId="{2AC21E80-244F-417E-BD90-31747F8AE19B}" type="pres">
      <dgm:prSet presAssocID="{2BD123BB-9E6A-4100-AE0A-65EA7564FAD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45536D9-7D61-4D94-8071-663BD1702B1B}" type="pres">
      <dgm:prSet presAssocID="{2BD123BB-9E6A-4100-AE0A-65EA7564FAD5}" presName="Name1" presStyleCnt="0"/>
      <dgm:spPr/>
    </dgm:pt>
    <dgm:pt modelId="{CBB2E4D0-AB1F-4693-B30D-127790668C7D}" type="pres">
      <dgm:prSet presAssocID="{2BD123BB-9E6A-4100-AE0A-65EA7564FAD5}" presName="cycle" presStyleCnt="0"/>
      <dgm:spPr/>
    </dgm:pt>
    <dgm:pt modelId="{52E4665A-D99A-45C9-A1D5-571753F94779}" type="pres">
      <dgm:prSet presAssocID="{2BD123BB-9E6A-4100-AE0A-65EA7564FAD5}" presName="srcNode" presStyleLbl="node1" presStyleIdx="0" presStyleCnt="4"/>
      <dgm:spPr/>
    </dgm:pt>
    <dgm:pt modelId="{2558F14E-880F-49EB-BE0C-9C6A30C1F8DC}" type="pres">
      <dgm:prSet presAssocID="{2BD123BB-9E6A-4100-AE0A-65EA7564FAD5}" presName="conn" presStyleLbl="parChTrans1D2" presStyleIdx="0" presStyleCnt="1"/>
      <dgm:spPr/>
      <dgm:t>
        <a:bodyPr/>
        <a:lstStyle/>
        <a:p>
          <a:endParaRPr lang="ru-RU"/>
        </a:p>
      </dgm:t>
    </dgm:pt>
    <dgm:pt modelId="{92B6A5D0-35D6-429F-BCE7-6D2011927916}" type="pres">
      <dgm:prSet presAssocID="{2BD123BB-9E6A-4100-AE0A-65EA7564FAD5}" presName="extraNode" presStyleLbl="node1" presStyleIdx="0" presStyleCnt="4"/>
      <dgm:spPr/>
    </dgm:pt>
    <dgm:pt modelId="{417D9358-795A-426C-9937-AAAC1301783A}" type="pres">
      <dgm:prSet presAssocID="{2BD123BB-9E6A-4100-AE0A-65EA7564FAD5}" presName="dstNode" presStyleLbl="node1" presStyleIdx="0" presStyleCnt="4"/>
      <dgm:spPr/>
    </dgm:pt>
    <dgm:pt modelId="{96043C92-318C-4CCD-A656-4CAC79CD5847}" type="pres">
      <dgm:prSet presAssocID="{182EBC5A-7698-4BCF-9545-195E32A3B870}" presName="text_1" presStyleLbl="node1" presStyleIdx="0" presStyleCnt="4" custScaleX="82570" custScaleY="89562" custLinFactNeighborX="-7892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3537F1-43B9-45E6-A448-EB9B2489BF30}" type="pres">
      <dgm:prSet presAssocID="{182EBC5A-7698-4BCF-9545-195E32A3B870}" presName="accent_1" presStyleCnt="0"/>
      <dgm:spPr/>
    </dgm:pt>
    <dgm:pt modelId="{4085DDF7-C92B-4A09-82D0-B83399F2D690}" type="pres">
      <dgm:prSet presAssocID="{182EBC5A-7698-4BCF-9545-195E32A3B870}" presName="accentRepeatNode" presStyleLbl="solidFgAcc1" presStyleIdx="0" presStyleCnt="4"/>
      <dgm:spPr>
        <a:solidFill>
          <a:schemeClr val="bg1">
            <a:lumMod val="85000"/>
          </a:schemeClr>
        </a:solidFill>
      </dgm:spPr>
      <dgm:t>
        <a:bodyPr/>
        <a:lstStyle/>
        <a:p>
          <a:endParaRPr lang="ru-RU"/>
        </a:p>
      </dgm:t>
    </dgm:pt>
    <dgm:pt modelId="{EEE4C34E-9CA1-4D96-BE31-DA8C15957F0E}" type="pres">
      <dgm:prSet presAssocID="{14AA1FBB-D873-448E-BA97-7CE65BADB56C}" presName="text_2" presStyleLbl="node1" presStyleIdx="1" presStyleCnt="4" custScaleY="1059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3A04BD-0F81-442F-9DFA-367F8750219B}" type="pres">
      <dgm:prSet presAssocID="{14AA1FBB-D873-448E-BA97-7CE65BADB56C}" presName="accent_2" presStyleCnt="0"/>
      <dgm:spPr/>
    </dgm:pt>
    <dgm:pt modelId="{2DFC4CBD-B25F-4548-B825-BF29C260EA87}" type="pres">
      <dgm:prSet presAssocID="{14AA1FBB-D873-448E-BA97-7CE65BADB56C}" presName="accentRepeatNode" presStyleLbl="solidFgAcc1" presStyleIdx="1" presStyleCnt="4"/>
      <dgm:spPr>
        <a:solidFill>
          <a:schemeClr val="bg1">
            <a:lumMod val="85000"/>
          </a:schemeClr>
        </a:solidFill>
      </dgm:spPr>
      <dgm:t>
        <a:bodyPr/>
        <a:lstStyle/>
        <a:p>
          <a:endParaRPr lang="ru-RU"/>
        </a:p>
      </dgm:t>
    </dgm:pt>
    <dgm:pt modelId="{83F08913-3422-4265-9ED9-E3FF435F3A71}" type="pres">
      <dgm:prSet presAssocID="{2344959A-846A-4250-A9C4-34EFBFEBEB94}" presName="text_3" presStyleLbl="node1" presStyleIdx="2" presStyleCnt="4" custAng="0" custScaleX="89293" custScaleY="102013" custLinFactNeighborX="-3573" custLinFactNeighborY="-37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709EDE-486C-4567-BCC7-9B3F01E78D8A}" type="pres">
      <dgm:prSet presAssocID="{2344959A-846A-4250-A9C4-34EFBFEBEB94}" presName="accent_3" presStyleCnt="0"/>
      <dgm:spPr/>
    </dgm:pt>
    <dgm:pt modelId="{6F6D687F-C384-426C-9CC7-FC7D89C78048}" type="pres">
      <dgm:prSet presAssocID="{2344959A-846A-4250-A9C4-34EFBFEBEB94}" presName="accentRepeatNode" presStyleLbl="solidFgAcc1" presStyleIdx="2" presStyleCnt="4"/>
      <dgm:spPr>
        <a:solidFill>
          <a:schemeClr val="bg1">
            <a:lumMod val="85000"/>
          </a:schemeClr>
        </a:solidFill>
      </dgm:spPr>
      <dgm:t>
        <a:bodyPr/>
        <a:lstStyle/>
        <a:p>
          <a:endParaRPr lang="ru-RU"/>
        </a:p>
      </dgm:t>
    </dgm:pt>
    <dgm:pt modelId="{4463DC10-BECC-4242-8411-4CB3FAE2043A}" type="pres">
      <dgm:prSet presAssocID="{69B2E82C-3192-4703-BD77-6E047C8E7457}" presName="text_4" presStyleLbl="node1" presStyleIdx="3" presStyleCnt="4" custScaleX="76510" custScaleY="82237" custLinFactNeighborX="-12358" custLinFactNeighborY="12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6F8FAA-5D5D-4705-A966-F2F993C734F8}" type="pres">
      <dgm:prSet presAssocID="{69B2E82C-3192-4703-BD77-6E047C8E7457}" presName="accent_4" presStyleCnt="0"/>
      <dgm:spPr/>
    </dgm:pt>
    <dgm:pt modelId="{8CF65449-B2CB-47C5-8F07-0F15CD4E7A53}" type="pres">
      <dgm:prSet presAssocID="{69B2E82C-3192-4703-BD77-6E047C8E7457}" presName="accentRepeatNode" presStyleLbl="solidFgAcc1" presStyleIdx="3" presStyleCnt="4"/>
      <dgm:spPr>
        <a:solidFill>
          <a:schemeClr val="bg1">
            <a:lumMod val="85000"/>
          </a:schemeClr>
        </a:solidFill>
      </dgm:spPr>
      <dgm:t>
        <a:bodyPr/>
        <a:lstStyle/>
        <a:p>
          <a:endParaRPr lang="ru-RU"/>
        </a:p>
      </dgm:t>
    </dgm:pt>
  </dgm:ptLst>
  <dgm:cxnLst>
    <dgm:cxn modelId="{B3DA7E2A-6648-497B-AA6C-577C58675D0E}" type="presOf" srcId="{2344959A-846A-4250-A9C4-34EFBFEBEB94}" destId="{83F08913-3422-4265-9ED9-E3FF435F3A71}" srcOrd="0" destOrd="0" presId="urn:microsoft.com/office/officeart/2008/layout/VerticalCurvedList"/>
    <dgm:cxn modelId="{50ECFF54-448B-45E2-A249-31141C0086E8}" type="presOf" srcId="{182EBC5A-7698-4BCF-9545-195E32A3B870}" destId="{96043C92-318C-4CCD-A656-4CAC79CD5847}" srcOrd="0" destOrd="0" presId="urn:microsoft.com/office/officeart/2008/layout/VerticalCurvedList"/>
    <dgm:cxn modelId="{7F882AB1-53F2-4046-B521-2E7B5EDB06A9}" type="presOf" srcId="{2BD123BB-9E6A-4100-AE0A-65EA7564FAD5}" destId="{2AC21E80-244F-417E-BD90-31747F8AE19B}" srcOrd="0" destOrd="0" presId="urn:microsoft.com/office/officeart/2008/layout/VerticalCurvedList"/>
    <dgm:cxn modelId="{D2BADE90-BF42-4DBB-BA9B-77CDF098E037}" srcId="{2BD123BB-9E6A-4100-AE0A-65EA7564FAD5}" destId="{14AA1FBB-D873-448E-BA97-7CE65BADB56C}" srcOrd="1" destOrd="0" parTransId="{233A1269-9ECE-4A0B-AC9C-F424F4F19F4E}" sibTransId="{54EFFD0F-0118-4235-A2F8-7ABEFB04774C}"/>
    <dgm:cxn modelId="{CDC3C99D-FD7F-4660-ACC5-779557A25400}" type="presOf" srcId="{D8E8A7FC-1374-425A-B29F-EA7CD2AAC946}" destId="{2558F14E-880F-49EB-BE0C-9C6A30C1F8DC}" srcOrd="0" destOrd="0" presId="urn:microsoft.com/office/officeart/2008/layout/VerticalCurvedList"/>
    <dgm:cxn modelId="{941FED61-1467-48CE-8A63-2CC9793C0F2A}" srcId="{2BD123BB-9E6A-4100-AE0A-65EA7564FAD5}" destId="{69B2E82C-3192-4703-BD77-6E047C8E7457}" srcOrd="3" destOrd="0" parTransId="{EC36F374-CC65-4394-85AE-D314CFBC676F}" sibTransId="{89CC7F81-585A-4580-821E-827543F69DFF}"/>
    <dgm:cxn modelId="{9CFA8193-D1EE-4B64-B863-82CD8DC7EFC8}" srcId="{2BD123BB-9E6A-4100-AE0A-65EA7564FAD5}" destId="{2344959A-846A-4250-A9C4-34EFBFEBEB94}" srcOrd="2" destOrd="0" parTransId="{4C0B5EC3-3ED8-4D2C-80AE-466934ABFBC0}" sibTransId="{1B825866-7D89-4533-B4A7-592AA441B7A3}"/>
    <dgm:cxn modelId="{774F110E-6341-4B22-8BC1-88C0518B5740}" type="presOf" srcId="{69B2E82C-3192-4703-BD77-6E047C8E7457}" destId="{4463DC10-BECC-4242-8411-4CB3FAE2043A}" srcOrd="0" destOrd="0" presId="urn:microsoft.com/office/officeart/2008/layout/VerticalCurvedList"/>
    <dgm:cxn modelId="{ED49C2DB-7A8D-4B93-BD32-C01F72404F4D}" srcId="{2BD123BB-9E6A-4100-AE0A-65EA7564FAD5}" destId="{182EBC5A-7698-4BCF-9545-195E32A3B870}" srcOrd="0" destOrd="0" parTransId="{755E9425-15DD-41CB-9F3D-9977D27BAE91}" sibTransId="{D8E8A7FC-1374-425A-B29F-EA7CD2AAC946}"/>
    <dgm:cxn modelId="{7B17D398-6FE7-434D-B25B-DDC6F67A56FC}" type="presOf" srcId="{14AA1FBB-D873-448E-BA97-7CE65BADB56C}" destId="{EEE4C34E-9CA1-4D96-BE31-DA8C15957F0E}" srcOrd="0" destOrd="0" presId="urn:microsoft.com/office/officeart/2008/layout/VerticalCurvedList"/>
    <dgm:cxn modelId="{1A83BB32-E6D2-46CF-8F98-478CA4042329}" type="presParOf" srcId="{2AC21E80-244F-417E-BD90-31747F8AE19B}" destId="{E45536D9-7D61-4D94-8071-663BD1702B1B}" srcOrd="0" destOrd="0" presId="urn:microsoft.com/office/officeart/2008/layout/VerticalCurvedList"/>
    <dgm:cxn modelId="{9039482F-FD9E-4F68-B3AC-0BD98398997F}" type="presParOf" srcId="{E45536D9-7D61-4D94-8071-663BD1702B1B}" destId="{CBB2E4D0-AB1F-4693-B30D-127790668C7D}" srcOrd="0" destOrd="0" presId="urn:microsoft.com/office/officeart/2008/layout/VerticalCurvedList"/>
    <dgm:cxn modelId="{012D5D44-3E7B-408E-9A89-FA7055031367}" type="presParOf" srcId="{CBB2E4D0-AB1F-4693-B30D-127790668C7D}" destId="{52E4665A-D99A-45C9-A1D5-571753F94779}" srcOrd="0" destOrd="0" presId="urn:microsoft.com/office/officeart/2008/layout/VerticalCurvedList"/>
    <dgm:cxn modelId="{B3CFF20C-4B1E-4602-A360-ABF2959FC531}" type="presParOf" srcId="{CBB2E4D0-AB1F-4693-B30D-127790668C7D}" destId="{2558F14E-880F-49EB-BE0C-9C6A30C1F8DC}" srcOrd="1" destOrd="0" presId="urn:microsoft.com/office/officeart/2008/layout/VerticalCurvedList"/>
    <dgm:cxn modelId="{34077FCF-C38D-4323-B40A-7C82836319AE}" type="presParOf" srcId="{CBB2E4D0-AB1F-4693-B30D-127790668C7D}" destId="{92B6A5D0-35D6-429F-BCE7-6D2011927916}" srcOrd="2" destOrd="0" presId="urn:microsoft.com/office/officeart/2008/layout/VerticalCurvedList"/>
    <dgm:cxn modelId="{87871480-E214-4FFE-936D-05E6BCA9F38F}" type="presParOf" srcId="{CBB2E4D0-AB1F-4693-B30D-127790668C7D}" destId="{417D9358-795A-426C-9937-AAAC1301783A}" srcOrd="3" destOrd="0" presId="urn:microsoft.com/office/officeart/2008/layout/VerticalCurvedList"/>
    <dgm:cxn modelId="{808CB96E-2159-44B2-86FA-8A903342FFC1}" type="presParOf" srcId="{E45536D9-7D61-4D94-8071-663BD1702B1B}" destId="{96043C92-318C-4CCD-A656-4CAC79CD5847}" srcOrd="1" destOrd="0" presId="urn:microsoft.com/office/officeart/2008/layout/VerticalCurvedList"/>
    <dgm:cxn modelId="{721A921F-ECF9-4571-929C-E3C8E46AC0E8}" type="presParOf" srcId="{E45536D9-7D61-4D94-8071-663BD1702B1B}" destId="{D03537F1-43B9-45E6-A448-EB9B2489BF30}" srcOrd="2" destOrd="0" presId="urn:microsoft.com/office/officeart/2008/layout/VerticalCurvedList"/>
    <dgm:cxn modelId="{DC9DEE12-B5AE-4C93-9827-6D0B7D3D31F8}" type="presParOf" srcId="{D03537F1-43B9-45E6-A448-EB9B2489BF30}" destId="{4085DDF7-C92B-4A09-82D0-B83399F2D690}" srcOrd="0" destOrd="0" presId="urn:microsoft.com/office/officeart/2008/layout/VerticalCurvedList"/>
    <dgm:cxn modelId="{30620ECD-B39A-496D-AFB8-A45ABA8AC191}" type="presParOf" srcId="{E45536D9-7D61-4D94-8071-663BD1702B1B}" destId="{EEE4C34E-9CA1-4D96-BE31-DA8C15957F0E}" srcOrd="3" destOrd="0" presId="urn:microsoft.com/office/officeart/2008/layout/VerticalCurvedList"/>
    <dgm:cxn modelId="{850B03F9-C5CD-4385-A08D-B72DF5FF546E}" type="presParOf" srcId="{E45536D9-7D61-4D94-8071-663BD1702B1B}" destId="{883A04BD-0F81-442F-9DFA-367F8750219B}" srcOrd="4" destOrd="0" presId="urn:microsoft.com/office/officeart/2008/layout/VerticalCurvedList"/>
    <dgm:cxn modelId="{8582906A-25E2-44E5-BC38-044558C0778B}" type="presParOf" srcId="{883A04BD-0F81-442F-9DFA-367F8750219B}" destId="{2DFC4CBD-B25F-4548-B825-BF29C260EA87}" srcOrd="0" destOrd="0" presId="urn:microsoft.com/office/officeart/2008/layout/VerticalCurvedList"/>
    <dgm:cxn modelId="{D21A7348-411F-4254-94D3-1C3190514A78}" type="presParOf" srcId="{E45536D9-7D61-4D94-8071-663BD1702B1B}" destId="{83F08913-3422-4265-9ED9-E3FF435F3A71}" srcOrd="5" destOrd="0" presId="urn:microsoft.com/office/officeart/2008/layout/VerticalCurvedList"/>
    <dgm:cxn modelId="{BA856548-9C52-4163-BBDB-63D0352130CD}" type="presParOf" srcId="{E45536D9-7D61-4D94-8071-663BD1702B1B}" destId="{64709EDE-486C-4567-BCC7-9B3F01E78D8A}" srcOrd="6" destOrd="0" presId="urn:microsoft.com/office/officeart/2008/layout/VerticalCurvedList"/>
    <dgm:cxn modelId="{1D9338CE-1D98-46D4-87C8-5E79CB14FF3A}" type="presParOf" srcId="{64709EDE-486C-4567-BCC7-9B3F01E78D8A}" destId="{6F6D687F-C384-426C-9CC7-FC7D89C78048}" srcOrd="0" destOrd="0" presId="urn:microsoft.com/office/officeart/2008/layout/VerticalCurvedList"/>
    <dgm:cxn modelId="{4191A1C8-D102-4E12-8006-18E106541BA1}" type="presParOf" srcId="{E45536D9-7D61-4D94-8071-663BD1702B1B}" destId="{4463DC10-BECC-4242-8411-4CB3FAE2043A}" srcOrd="7" destOrd="0" presId="urn:microsoft.com/office/officeart/2008/layout/VerticalCurvedList"/>
    <dgm:cxn modelId="{8E5C615D-2D10-4A85-A574-28B5D3477389}" type="presParOf" srcId="{E45536D9-7D61-4D94-8071-663BD1702B1B}" destId="{0B6F8FAA-5D5D-4705-A966-F2F993C734F8}" srcOrd="8" destOrd="0" presId="urn:microsoft.com/office/officeart/2008/layout/VerticalCurvedList"/>
    <dgm:cxn modelId="{07D43277-7834-4B51-AD08-538C8311FAAD}" type="presParOf" srcId="{0B6F8FAA-5D5D-4705-A966-F2F993C734F8}" destId="{8CF65449-B2CB-47C5-8F07-0F15CD4E7A5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D123BB-9E6A-4100-AE0A-65EA7564FAD5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182EBC5A-7698-4BCF-9545-195E32A3B870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smtClean="0">
              <a:solidFill>
                <a:schemeClr val="tx1"/>
              </a:solidFill>
            </a:rPr>
            <a:t>Помощь и поддержка </a:t>
          </a:r>
          <a:r>
            <a:rPr lang="ru-RU" sz="1400" dirty="0" err="1" smtClean="0">
              <a:solidFill>
                <a:schemeClr val="tx1"/>
              </a:solidFill>
            </a:rPr>
            <a:t>тьюторов</a:t>
          </a:r>
          <a:r>
            <a:rPr lang="ru-RU" sz="1400" dirty="0" smtClean="0">
              <a:solidFill>
                <a:schemeClr val="tx1"/>
              </a:solidFill>
            </a:rPr>
            <a:t>: Исакова С.П. зам. директора МУ ДПО «ИОЦ», </a:t>
          </a:r>
          <a:r>
            <a:rPr lang="ru-RU" sz="1400" dirty="0" err="1" smtClean="0">
              <a:solidFill>
                <a:schemeClr val="tx1"/>
              </a:solidFill>
            </a:rPr>
            <a:t>Кмицикевич</a:t>
          </a:r>
          <a:r>
            <a:rPr lang="ru-RU" sz="1400" dirty="0" smtClean="0">
              <a:solidFill>
                <a:schemeClr val="tx1"/>
              </a:solidFill>
            </a:rPr>
            <a:t> </a:t>
          </a:r>
          <a:r>
            <a:rPr lang="ru-RU" sz="1400" dirty="0" smtClean="0">
              <a:solidFill>
                <a:schemeClr val="tx1"/>
              </a:solidFill>
            </a:rPr>
            <a:t>Е.А. , методист МУ ДПО «ИОЦ»</a:t>
          </a:r>
          <a:endParaRPr lang="ru-RU" sz="1400" dirty="0">
            <a:solidFill>
              <a:schemeClr val="tx1"/>
            </a:solidFill>
          </a:endParaRPr>
        </a:p>
      </dgm:t>
    </dgm:pt>
    <dgm:pt modelId="{755E9425-15DD-41CB-9F3D-9977D27BAE91}" type="parTrans" cxnId="{ED49C2DB-7A8D-4B93-BD32-C01F72404F4D}">
      <dgm:prSet/>
      <dgm:spPr/>
      <dgm:t>
        <a:bodyPr/>
        <a:lstStyle/>
        <a:p>
          <a:endParaRPr lang="ru-RU"/>
        </a:p>
      </dgm:t>
    </dgm:pt>
    <dgm:pt modelId="{D8E8A7FC-1374-425A-B29F-EA7CD2AAC946}" type="sibTrans" cxnId="{ED49C2DB-7A8D-4B93-BD32-C01F72404F4D}">
      <dgm:prSet/>
      <dgm:spPr/>
      <dgm:t>
        <a:bodyPr/>
        <a:lstStyle/>
        <a:p>
          <a:endParaRPr lang="ru-RU"/>
        </a:p>
      </dgm:t>
    </dgm:pt>
    <dgm:pt modelId="{69B2E82C-3192-4703-BD77-6E047C8E7457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10 марта 2021- </a:t>
          </a:r>
          <a:r>
            <a:rPr lang="ru-RU" sz="1400" dirty="0" smtClean="0">
              <a:solidFill>
                <a:schemeClr val="tx1"/>
              </a:solidFill>
            </a:rPr>
            <a:t>семинар практикум  «Проектирование траектории развития ПОС»</a:t>
          </a:r>
          <a:endParaRPr lang="ru-RU" sz="1400" dirty="0">
            <a:solidFill>
              <a:schemeClr val="tx1"/>
            </a:solidFill>
          </a:endParaRPr>
        </a:p>
      </dgm:t>
    </dgm:pt>
    <dgm:pt modelId="{EC36F374-CC65-4394-85AE-D314CFBC676F}" type="parTrans" cxnId="{941FED61-1467-48CE-8A63-2CC9793C0F2A}">
      <dgm:prSet/>
      <dgm:spPr/>
      <dgm:t>
        <a:bodyPr/>
        <a:lstStyle/>
        <a:p>
          <a:endParaRPr lang="ru-RU"/>
        </a:p>
      </dgm:t>
    </dgm:pt>
    <dgm:pt modelId="{89CC7F81-585A-4580-821E-827543F69DFF}" type="sibTrans" cxnId="{941FED61-1467-48CE-8A63-2CC9793C0F2A}">
      <dgm:prSet/>
      <dgm:spPr/>
      <dgm:t>
        <a:bodyPr/>
        <a:lstStyle/>
        <a:p>
          <a:endParaRPr lang="ru-RU"/>
        </a:p>
      </dgm:t>
    </dgm:pt>
    <dgm:pt modelId="{2344959A-846A-4250-A9C4-34EFBFEBEB94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400" b="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 Применение технологии </a:t>
          </a:r>
          <a:r>
            <a:rPr lang="en-US" sz="1400" b="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 Lesson study</a:t>
          </a:r>
          <a:r>
            <a:rPr lang="ru-RU" sz="1400" b="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: проектирование, проведение и анализ  урока. Работа с дневником ПОС</a:t>
          </a:r>
          <a:endParaRPr lang="ru-RU" sz="1400" b="0" dirty="0" smtClean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4C0B5EC3-3ED8-4D2C-80AE-466934ABFBC0}" type="parTrans" cxnId="{9CFA8193-D1EE-4B64-B863-82CD8DC7EFC8}">
      <dgm:prSet/>
      <dgm:spPr/>
      <dgm:t>
        <a:bodyPr/>
        <a:lstStyle/>
        <a:p>
          <a:endParaRPr lang="ru-RU"/>
        </a:p>
      </dgm:t>
    </dgm:pt>
    <dgm:pt modelId="{1B825866-7D89-4533-B4A7-592AA441B7A3}" type="sibTrans" cxnId="{9CFA8193-D1EE-4B64-B863-82CD8DC7EFC8}">
      <dgm:prSet/>
      <dgm:spPr/>
      <dgm:t>
        <a:bodyPr/>
        <a:lstStyle/>
        <a:p>
          <a:endParaRPr lang="ru-RU"/>
        </a:p>
      </dgm:t>
    </dgm:pt>
    <dgm:pt modelId="{CC0BB026-9F52-4B15-B9BC-4481ABE1A3F1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400" dirty="0">
              <a:solidFill>
                <a:schemeClr val="tx1"/>
              </a:solidFill>
            </a:rPr>
            <a:t>28 августа 2020 года </a:t>
          </a:r>
          <a:r>
            <a:rPr lang="ru-RU" sz="1400" dirty="0" smtClean="0">
              <a:solidFill>
                <a:schemeClr val="tx1"/>
              </a:solidFill>
            </a:rPr>
            <a:t> - </a:t>
          </a:r>
          <a:r>
            <a:rPr lang="ru-RU" sz="1400" dirty="0" err="1" smtClean="0">
              <a:solidFill>
                <a:schemeClr val="tx1"/>
              </a:solidFill>
            </a:rPr>
            <a:t>воркшоп</a:t>
          </a:r>
          <a:r>
            <a:rPr lang="ru-RU" sz="1400" dirty="0" smtClean="0">
              <a:solidFill>
                <a:schemeClr val="tx1"/>
              </a:solidFill>
            </a:rPr>
            <a:t> </a:t>
          </a:r>
          <a:r>
            <a:rPr lang="ru-RU" sz="1400" dirty="0">
              <a:solidFill>
                <a:schemeClr val="tx1"/>
              </a:solidFill>
            </a:rPr>
            <a:t>«Выбор педагогической стратегии улучшения качества преподавания»</a:t>
          </a:r>
        </a:p>
      </dgm:t>
    </dgm:pt>
    <dgm:pt modelId="{3E8B36D7-B493-45C1-84D9-CF7E90B6E98F}" type="parTrans" cxnId="{4602048F-7DD5-4722-8164-DD0FE9935D1B}">
      <dgm:prSet/>
      <dgm:spPr/>
      <dgm:t>
        <a:bodyPr/>
        <a:lstStyle/>
        <a:p>
          <a:endParaRPr lang="ru-RU"/>
        </a:p>
      </dgm:t>
    </dgm:pt>
    <dgm:pt modelId="{0B2ACF20-6596-401F-ABD9-EE10ED1E7F30}" type="sibTrans" cxnId="{4602048F-7DD5-4722-8164-DD0FE9935D1B}">
      <dgm:prSet/>
      <dgm:spPr/>
      <dgm:t>
        <a:bodyPr/>
        <a:lstStyle/>
        <a:p>
          <a:endParaRPr lang="ru-RU"/>
        </a:p>
      </dgm:t>
    </dgm:pt>
    <dgm:pt modelId="{FA141384-39D2-42B0-8819-65A3F2FF5B36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400" dirty="0">
              <a:solidFill>
                <a:schemeClr val="tx1"/>
              </a:solidFill>
            </a:rPr>
            <a:t>11 </a:t>
          </a:r>
          <a:r>
            <a:rPr lang="ru-RU" sz="1400" dirty="0" smtClean="0">
              <a:solidFill>
                <a:schemeClr val="tx1"/>
              </a:solidFill>
            </a:rPr>
            <a:t>сентября 2020 -  </a:t>
          </a:r>
          <a:r>
            <a:rPr lang="ru-RU" sz="1400" dirty="0">
              <a:solidFill>
                <a:schemeClr val="tx1"/>
              </a:solidFill>
            </a:rPr>
            <a:t>тьюториал «Создание </a:t>
          </a:r>
          <a:r>
            <a:rPr lang="ru-RU" sz="1400" dirty="0" smtClean="0">
              <a:solidFill>
                <a:schemeClr val="tx1"/>
              </a:solidFill>
            </a:rPr>
            <a:t>профессиональных </a:t>
          </a:r>
          <a:r>
            <a:rPr lang="ru-RU" sz="1400" dirty="0">
              <a:solidFill>
                <a:schemeClr val="tx1"/>
              </a:solidFill>
            </a:rPr>
            <a:t>обучающихся  </a:t>
          </a:r>
          <a:r>
            <a:rPr lang="ru-RU" sz="1400" dirty="0" smtClean="0">
              <a:solidFill>
                <a:schemeClr val="tx1"/>
              </a:solidFill>
            </a:rPr>
            <a:t>сообществ</a:t>
          </a:r>
          <a:r>
            <a:rPr lang="ru-RU" sz="1400" dirty="0" smtClean="0">
              <a:solidFill>
                <a:schemeClr val="tx1"/>
              </a:solidFill>
            </a:rPr>
            <a:t>», </a:t>
          </a:r>
          <a:r>
            <a:rPr lang="ru-RU" sz="1400" dirty="0">
              <a:solidFill>
                <a:schemeClr val="tx1"/>
              </a:solidFill>
            </a:rPr>
            <a:t>приказ  от 15.09.2020 г.  № 54/01-08</a:t>
          </a:r>
        </a:p>
      </dgm:t>
    </dgm:pt>
    <dgm:pt modelId="{1AB46C76-25A1-423D-AC92-A40792264AB3}" type="parTrans" cxnId="{5A75DB15-FB72-4753-A749-38535A5FC1D7}">
      <dgm:prSet/>
      <dgm:spPr/>
      <dgm:t>
        <a:bodyPr/>
        <a:lstStyle/>
        <a:p>
          <a:endParaRPr lang="ru-RU"/>
        </a:p>
      </dgm:t>
    </dgm:pt>
    <dgm:pt modelId="{ECF5B647-4248-4E60-B3A5-07B7F0314E88}" type="sibTrans" cxnId="{5A75DB15-FB72-4753-A749-38535A5FC1D7}">
      <dgm:prSet/>
      <dgm:spPr/>
      <dgm:t>
        <a:bodyPr/>
        <a:lstStyle/>
        <a:p>
          <a:endParaRPr lang="ru-RU"/>
        </a:p>
      </dgm:t>
    </dgm:pt>
    <dgm:pt modelId="{8040B962-1E72-4624-8F3A-B81FD006D3C4}">
      <dgm:prSet custT="1"/>
      <dgm:spPr/>
      <dgm:t>
        <a:bodyPr/>
        <a:lstStyle/>
        <a:p>
          <a:r>
            <a:rPr lang="ru-RU" sz="1400" b="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  15 февраля 2021 года - </a:t>
          </a:r>
          <a:r>
            <a:rPr lang="ru-RU" sz="1400" b="0" dirty="0" err="1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воркшоп</a:t>
          </a:r>
          <a:r>
            <a:rPr lang="ru-RU" sz="1400" b="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  «Экспертиза результатов работы ПОС» </a:t>
          </a:r>
          <a:endParaRPr lang="ru-RU" sz="1400" b="0" dirty="0" smtClean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CA8BF863-3051-4BD2-B5ED-60853B217976}" type="parTrans" cxnId="{0E4F3BA0-9667-4B6C-A98A-5646F72458D4}">
      <dgm:prSet/>
      <dgm:spPr/>
      <dgm:t>
        <a:bodyPr/>
        <a:lstStyle/>
        <a:p>
          <a:endParaRPr lang="ru-RU"/>
        </a:p>
      </dgm:t>
    </dgm:pt>
    <dgm:pt modelId="{FCD4CE7C-03C8-48CB-AC48-916A2D4D8A10}" type="sibTrans" cxnId="{0E4F3BA0-9667-4B6C-A98A-5646F72458D4}">
      <dgm:prSet/>
      <dgm:spPr/>
      <dgm:t>
        <a:bodyPr/>
        <a:lstStyle/>
        <a:p>
          <a:endParaRPr lang="ru-RU"/>
        </a:p>
      </dgm:t>
    </dgm:pt>
    <dgm:pt modelId="{2AC21E80-244F-417E-BD90-31747F8AE19B}" type="pres">
      <dgm:prSet presAssocID="{2BD123BB-9E6A-4100-AE0A-65EA7564FAD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45536D9-7D61-4D94-8071-663BD1702B1B}" type="pres">
      <dgm:prSet presAssocID="{2BD123BB-9E6A-4100-AE0A-65EA7564FAD5}" presName="Name1" presStyleCnt="0"/>
      <dgm:spPr/>
    </dgm:pt>
    <dgm:pt modelId="{CBB2E4D0-AB1F-4693-B30D-127790668C7D}" type="pres">
      <dgm:prSet presAssocID="{2BD123BB-9E6A-4100-AE0A-65EA7564FAD5}" presName="cycle" presStyleCnt="0"/>
      <dgm:spPr/>
    </dgm:pt>
    <dgm:pt modelId="{52E4665A-D99A-45C9-A1D5-571753F94779}" type="pres">
      <dgm:prSet presAssocID="{2BD123BB-9E6A-4100-AE0A-65EA7564FAD5}" presName="srcNode" presStyleLbl="node1" presStyleIdx="0" presStyleCnt="6"/>
      <dgm:spPr/>
    </dgm:pt>
    <dgm:pt modelId="{2558F14E-880F-49EB-BE0C-9C6A30C1F8DC}" type="pres">
      <dgm:prSet presAssocID="{2BD123BB-9E6A-4100-AE0A-65EA7564FAD5}" presName="conn" presStyleLbl="parChTrans1D2" presStyleIdx="0" presStyleCnt="1" custScaleX="98516" custLinFactNeighborX="-457"/>
      <dgm:spPr/>
      <dgm:t>
        <a:bodyPr/>
        <a:lstStyle/>
        <a:p>
          <a:endParaRPr lang="ru-RU"/>
        </a:p>
      </dgm:t>
    </dgm:pt>
    <dgm:pt modelId="{92B6A5D0-35D6-429F-BCE7-6D2011927916}" type="pres">
      <dgm:prSet presAssocID="{2BD123BB-9E6A-4100-AE0A-65EA7564FAD5}" presName="extraNode" presStyleLbl="node1" presStyleIdx="0" presStyleCnt="6"/>
      <dgm:spPr/>
    </dgm:pt>
    <dgm:pt modelId="{417D9358-795A-426C-9937-AAAC1301783A}" type="pres">
      <dgm:prSet presAssocID="{2BD123BB-9E6A-4100-AE0A-65EA7564FAD5}" presName="dstNode" presStyleLbl="node1" presStyleIdx="0" presStyleCnt="6"/>
      <dgm:spPr/>
    </dgm:pt>
    <dgm:pt modelId="{96043C92-318C-4CCD-A656-4CAC79CD5847}" type="pres">
      <dgm:prSet presAssocID="{182EBC5A-7698-4BCF-9545-195E32A3B870}" presName="text_1" presStyleLbl="node1" presStyleIdx="0" presStyleCnt="6" custScaleX="97610" custScaleY="138355" custLinFactNeighborX="1795" custLinFactNeighborY="-232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3537F1-43B9-45E6-A448-EB9B2489BF30}" type="pres">
      <dgm:prSet presAssocID="{182EBC5A-7698-4BCF-9545-195E32A3B870}" presName="accent_1" presStyleCnt="0"/>
      <dgm:spPr/>
    </dgm:pt>
    <dgm:pt modelId="{4085DDF7-C92B-4A09-82D0-B83399F2D690}" type="pres">
      <dgm:prSet presAssocID="{182EBC5A-7698-4BCF-9545-195E32A3B870}" presName="accentRepeatNode" presStyleLbl="solidFgAcc1" presStyleIdx="0" presStyleCnt="6" custLinFactNeighborX="-6406" custLinFactNeighborY="-18150"/>
      <dgm:spPr>
        <a:solidFill>
          <a:schemeClr val="bg1">
            <a:lumMod val="85000"/>
          </a:schemeClr>
        </a:solidFill>
      </dgm:spPr>
      <dgm:t>
        <a:bodyPr/>
        <a:lstStyle/>
        <a:p>
          <a:endParaRPr lang="ru-RU"/>
        </a:p>
      </dgm:t>
    </dgm:pt>
    <dgm:pt modelId="{D19F1DD8-13B8-40EE-B66C-57AA99FD16B7}" type="pres">
      <dgm:prSet presAssocID="{CC0BB026-9F52-4B15-B9BC-4481ABE1A3F1}" presName="text_2" presStyleLbl="node1" presStyleIdx="1" presStyleCnt="6" custLinFactNeighborX="514" custLinFactNeighborY="-205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804AAB-966A-4019-B81B-B990C5897ECF}" type="pres">
      <dgm:prSet presAssocID="{CC0BB026-9F52-4B15-B9BC-4481ABE1A3F1}" presName="accent_2" presStyleCnt="0"/>
      <dgm:spPr/>
    </dgm:pt>
    <dgm:pt modelId="{3B53519C-F288-41BD-90E2-400DCB0A179A}" type="pres">
      <dgm:prSet presAssocID="{CC0BB026-9F52-4B15-B9BC-4481ABE1A3F1}" presName="accentRepeatNode" presStyleLbl="solidFgAcc1" presStyleIdx="1" presStyleCnt="6" custLinFactNeighborX="-3334" custLinFactNeighborY="-14778"/>
      <dgm:spPr>
        <a:solidFill>
          <a:schemeClr val="bg1">
            <a:lumMod val="85000"/>
          </a:schemeClr>
        </a:solidFill>
      </dgm:spPr>
      <dgm:t>
        <a:bodyPr/>
        <a:lstStyle/>
        <a:p>
          <a:endParaRPr lang="ru-RU"/>
        </a:p>
      </dgm:t>
    </dgm:pt>
    <dgm:pt modelId="{E70BA4FA-D49A-46B3-8101-12FAA4A67470}" type="pres">
      <dgm:prSet presAssocID="{FA141384-39D2-42B0-8819-65A3F2FF5B36}" presName="text_3" presStyleLbl="node1" presStyleIdx="2" presStyleCnt="6" custLinFactNeighborX="-333" custLinFactNeighborY="-306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CD797D-136D-411B-964E-45DD1B82A86F}" type="pres">
      <dgm:prSet presAssocID="{FA141384-39D2-42B0-8819-65A3F2FF5B36}" presName="accent_3" presStyleCnt="0"/>
      <dgm:spPr/>
    </dgm:pt>
    <dgm:pt modelId="{1B15E185-A75E-4332-A909-7CDAB8C46E31}" type="pres">
      <dgm:prSet presAssocID="{FA141384-39D2-42B0-8819-65A3F2FF5B36}" presName="accentRepeatNode" presStyleLbl="solidFgAcc1" presStyleIdx="2" presStyleCnt="6" custLinFactNeighborX="-17897" custLinFactNeighborY="-24559"/>
      <dgm:spPr>
        <a:solidFill>
          <a:schemeClr val="bg1">
            <a:lumMod val="85000"/>
          </a:schemeClr>
        </a:solidFill>
      </dgm:spPr>
      <dgm:t>
        <a:bodyPr/>
        <a:lstStyle/>
        <a:p>
          <a:endParaRPr lang="ru-RU"/>
        </a:p>
      </dgm:t>
    </dgm:pt>
    <dgm:pt modelId="{F3232A18-B755-41DB-BA69-6555A95E64EB}" type="pres">
      <dgm:prSet presAssocID="{2344959A-846A-4250-A9C4-34EFBFEBEB94}" presName="text_4" presStyleLbl="node1" presStyleIdx="3" presStyleCnt="6" custScaleX="99210" custLinFactNeighborX="771" custLinFactNeighborY="-233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229F95-59FD-4A9D-ADB8-092EB08293A7}" type="pres">
      <dgm:prSet presAssocID="{2344959A-846A-4250-A9C4-34EFBFEBEB94}" presName="accent_4" presStyleCnt="0"/>
      <dgm:spPr/>
    </dgm:pt>
    <dgm:pt modelId="{6F6D687F-C384-426C-9CC7-FC7D89C78048}" type="pres">
      <dgm:prSet presAssocID="{2344959A-846A-4250-A9C4-34EFBFEBEB94}" presName="accentRepeatNode" presStyleLbl="solidFgAcc1" presStyleIdx="3" presStyleCnt="6" custLinFactNeighborX="-302" custLinFactNeighborY="-27228"/>
      <dgm:spPr>
        <a:solidFill>
          <a:schemeClr val="bg1">
            <a:lumMod val="85000"/>
          </a:schemeClr>
        </a:solidFill>
      </dgm:spPr>
      <dgm:t>
        <a:bodyPr/>
        <a:lstStyle/>
        <a:p>
          <a:endParaRPr lang="ru-RU"/>
        </a:p>
      </dgm:t>
    </dgm:pt>
    <dgm:pt modelId="{2FC63B36-8123-4520-84DB-7E45B4E730FB}" type="pres">
      <dgm:prSet presAssocID="{8040B962-1E72-4624-8F3A-B81FD006D3C4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47A29A-4AA0-4F53-9D7E-42A440E0D6CF}" type="pres">
      <dgm:prSet presAssocID="{8040B962-1E72-4624-8F3A-B81FD006D3C4}" presName="accent_5" presStyleCnt="0"/>
      <dgm:spPr/>
    </dgm:pt>
    <dgm:pt modelId="{DF0F1799-2685-46B4-A003-BA8231F36FAE}" type="pres">
      <dgm:prSet presAssocID="{8040B962-1E72-4624-8F3A-B81FD006D3C4}" presName="accentRepeatNode" presStyleLbl="solidFgAcc1" presStyleIdx="4" presStyleCnt="6"/>
      <dgm:spPr>
        <a:solidFill>
          <a:schemeClr val="bg1">
            <a:lumMod val="85000"/>
          </a:schemeClr>
        </a:solidFill>
      </dgm:spPr>
      <dgm:t>
        <a:bodyPr/>
        <a:lstStyle/>
        <a:p>
          <a:endParaRPr lang="ru-RU"/>
        </a:p>
      </dgm:t>
    </dgm:pt>
    <dgm:pt modelId="{88DA081F-E4D3-4D05-BF03-D27D23FABE63}" type="pres">
      <dgm:prSet presAssocID="{69B2E82C-3192-4703-BD77-6E047C8E7457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13FB80-3C76-41E4-A71B-19812FF8FB5B}" type="pres">
      <dgm:prSet presAssocID="{69B2E82C-3192-4703-BD77-6E047C8E7457}" presName="accent_6" presStyleCnt="0"/>
      <dgm:spPr/>
    </dgm:pt>
    <dgm:pt modelId="{8CF65449-B2CB-47C5-8F07-0F15CD4E7A53}" type="pres">
      <dgm:prSet presAssocID="{69B2E82C-3192-4703-BD77-6E047C8E7457}" presName="accentRepeatNode" presStyleLbl="solidFgAcc1" presStyleIdx="5" presStyleCnt="6" custLinFactNeighborX="-12812" custLinFactNeighborY="13879"/>
      <dgm:spPr>
        <a:solidFill>
          <a:schemeClr val="bg1">
            <a:lumMod val="85000"/>
          </a:schemeClr>
        </a:solidFill>
      </dgm:spPr>
      <dgm:t>
        <a:bodyPr/>
        <a:lstStyle/>
        <a:p>
          <a:endParaRPr lang="ru-RU"/>
        </a:p>
      </dgm:t>
    </dgm:pt>
  </dgm:ptLst>
  <dgm:cxnLst>
    <dgm:cxn modelId="{941FED61-1467-48CE-8A63-2CC9793C0F2A}" srcId="{2BD123BB-9E6A-4100-AE0A-65EA7564FAD5}" destId="{69B2E82C-3192-4703-BD77-6E047C8E7457}" srcOrd="5" destOrd="0" parTransId="{EC36F374-CC65-4394-85AE-D314CFBC676F}" sibTransId="{89CC7F81-585A-4580-821E-827543F69DFF}"/>
    <dgm:cxn modelId="{952BD882-115C-4747-B09E-EB3E2BEF58DD}" type="presOf" srcId="{8040B962-1E72-4624-8F3A-B81FD006D3C4}" destId="{2FC63B36-8123-4520-84DB-7E45B4E730FB}" srcOrd="0" destOrd="0" presId="urn:microsoft.com/office/officeart/2008/layout/VerticalCurvedList"/>
    <dgm:cxn modelId="{9CFA8193-D1EE-4B64-B863-82CD8DC7EFC8}" srcId="{2BD123BB-9E6A-4100-AE0A-65EA7564FAD5}" destId="{2344959A-846A-4250-A9C4-34EFBFEBEB94}" srcOrd="3" destOrd="0" parTransId="{4C0B5EC3-3ED8-4D2C-80AE-466934ABFBC0}" sibTransId="{1B825866-7D89-4533-B4A7-592AA441B7A3}"/>
    <dgm:cxn modelId="{E2C52730-6BF4-42ED-8195-0C25BDB04D4E}" type="presOf" srcId="{182EBC5A-7698-4BCF-9545-195E32A3B870}" destId="{96043C92-318C-4CCD-A656-4CAC79CD5847}" srcOrd="0" destOrd="0" presId="urn:microsoft.com/office/officeart/2008/layout/VerticalCurvedList"/>
    <dgm:cxn modelId="{ED49C2DB-7A8D-4B93-BD32-C01F72404F4D}" srcId="{2BD123BB-9E6A-4100-AE0A-65EA7564FAD5}" destId="{182EBC5A-7698-4BCF-9545-195E32A3B870}" srcOrd="0" destOrd="0" parTransId="{755E9425-15DD-41CB-9F3D-9977D27BAE91}" sibTransId="{D8E8A7FC-1374-425A-B29F-EA7CD2AAC946}"/>
    <dgm:cxn modelId="{FC0A6B9B-D21D-49AB-8B13-ABBA533914EF}" type="presOf" srcId="{CC0BB026-9F52-4B15-B9BC-4481ABE1A3F1}" destId="{D19F1DD8-13B8-40EE-B66C-57AA99FD16B7}" srcOrd="0" destOrd="0" presId="urn:microsoft.com/office/officeart/2008/layout/VerticalCurvedList"/>
    <dgm:cxn modelId="{85BCC946-23CF-42A1-A17E-50C71CF955AB}" type="presOf" srcId="{2BD123BB-9E6A-4100-AE0A-65EA7564FAD5}" destId="{2AC21E80-244F-417E-BD90-31747F8AE19B}" srcOrd="0" destOrd="0" presId="urn:microsoft.com/office/officeart/2008/layout/VerticalCurvedList"/>
    <dgm:cxn modelId="{5A75DB15-FB72-4753-A749-38535A5FC1D7}" srcId="{2BD123BB-9E6A-4100-AE0A-65EA7564FAD5}" destId="{FA141384-39D2-42B0-8819-65A3F2FF5B36}" srcOrd="2" destOrd="0" parTransId="{1AB46C76-25A1-423D-AC92-A40792264AB3}" sibTransId="{ECF5B647-4248-4E60-B3A5-07B7F0314E88}"/>
    <dgm:cxn modelId="{D18CD69E-5AF6-4B14-AB49-C8F10E6C0971}" type="presOf" srcId="{FA141384-39D2-42B0-8819-65A3F2FF5B36}" destId="{E70BA4FA-D49A-46B3-8101-12FAA4A67470}" srcOrd="0" destOrd="0" presId="urn:microsoft.com/office/officeart/2008/layout/VerticalCurvedList"/>
    <dgm:cxn modelId="{6DC78B43-8F16-4E5A-95A1-C29D1EDF7600}" type="presOf" srcId="{2344959A-846A-4250-A9C4-34EFBFEBEB94}" destId="{F3232A18-B755-41DB-BA69-6555A95E64EB}" srcOrd="0" destOrd="0" presId="urn:microsoft.com/office/officeart/2008/layout/VerticalCurvedList"/>
    <dgm:cxn modelId="{55DF6D37-38B5-4FC3-A4E6-4B1FAE19130C}" type="presOf" srcId="{69B2E82C-3192-4703-BD77-6E047C8E7457}" destId="{88DA081F-E4D3-4D05-BF03-D27D23FABE63}" srcOrd="0" destOrd="0" presId="urn:microsoft.com/office/officeart/2008/layout/VerticalCurvedList"/>
    <dgm:cxn modelId="{4602048F-7DD5-4722-8164-DD0FE9935D1B}" srcId="{2BD123BB-9E6A-4100-AE0A-65EA7564FAD5}" destId="{CC0BB026-9F52-4B15-B9BC-4481ABE1A3F1}" srcOrd="1" destOrd="0" parTransId="{3E8B36D7-B493-45C1-84D9-CF7E90B6E98F}" sibTransId="{0B2ACF20-6596-401F-ABD9-EE10ED1E7F30}"/>
    <dgm:cxn modelId="{0E4F3BA0-9667-4B6C-A98A-5646F72458D4}" srcId="{2BD123BB-9E6A-4100-AE0A-65EA7564FAD5}" destId="{8040B962-1E72-4624-8F3A-B81FD006D3C4}" srcOrd="4" destOrd="0" parTransId="{CA8BF863-3051-4BD2-B5ED-60853B217976}" sibTransId="{FCD4CE7C-03C8-48CB-AC48-916A2D4D8A10}"/>
    <dgm:cxn modelId="{10DA8E27-21CA-4270-93C1-C32829A49513}" type="presOf" srcId="{D8E8A7FC-1374-425A-B29F-EA7CD2AAC946}" destId="{2558F14E-880F-49EB-BE0C-9C6A30C1F8DC}" srcOrd="0" destOrd="0" presId="urn:microsoft.com/office/officeart/2008/layout/VerticalCurvedList"/>
    <dgm:cxn modelId="{A2AA92F1-410B-4310-86B5-AD056BDC9808}" type="presParOf" srcId="{2AC21E80-244F-417E-BD90-31747F8AE19B}" destId="{E45536D9-7D61-4D94-8071-663BD1702B1B}" srcOrd="0" destOrd="0" presId="urn:microsoft.com/office/officeart/2008/layout/VerticalCurvedList"/>
    <dgm:cxn modelId="{09AB828E-E369-4BEB-9441-A61E5193DF81}" type="presParOf" srcId="{E45536D9-7D61-4D94-8071-663BD1702B1B}" destId="{CBB2E4D0-AB1F-4693-B30D-127790668C7D}" srcOrd="0" destOrd="0" presId="urn:microsoft.com/office/officeart/2008/layout/VerticalCurvedList"/>
    <dgm:cxn modelId="{03847910-6E73-483E-A2DC-28FFCE9A400B}" type="presParOf" srcId="{CBB2E4D0-AB1F-4693-B30D-127790668C7D}" destId="{52E4665A-D99A-45C9-A1D5-571753F94779}" srcOrd="0" destOrd="0" presId="urn:microsoft.com/office/officeart/2008/layout/VerticalCurvedList"/>
    <dgm:cxn modelId="{282564B1-1D6B-4654-B0E1-778B90F735D9}" type="presParOf" srcId="{CBB2E4D0-AB1F-4693-B30D-127790668C7D}" destId="{2558F14E-880F-49EB-BE0C-9C6A30C1F8DC}" srcOrd="1" destOrd="0" presId="urn:microsoft.com/office/officeart/2008/layout/VerticalCurvedList"/>
    <dgm:cxn modelId="{068BEAF5-7107-4290-9A56-A65177F439EB}" type="presParOf" srcId="{CBB2E4D0-AB1F-4693-B30D-127790668C7D}" destId="{92B6A5D0-35D6-429F-BCE7-6D2011927916}" srcOrd="2" destOrd="0" presId="urn:microsoft.com/office/officeart/2008/layout/VerticalCurvedList"/>
    <dgm:cxn modelId="{7C4AB466-826F-4CA5-99A2-3177B9CF91F1}" type="presParOf" srcId="{CBB2E4D0-AB1F-4693-B30D-127790668C7D}" destId="{417D9358-795A-426C-9937-AAAC1301783A}" srcOrd="3" destOrd="0" presId="urn:microsoft.com/office/officeart/2008/layout/VerticalCurvedList"/>
    <dgm:cxn modelId="{E0CF3606-A579-48CA-8A55-5C18097247DE}" type="presParOf" srcId="{E45536D9-7D61-4D94-8071-663BD1702B1B}" destId="{96043C92-318C-4CCD-A656-4CAC79CD5847}" srcOrd="1" destOrd="0" presId="urn:microsoft.com/office/officeart/2008/layout/VerticalCurvedList"/>
    <dgm:cxn modelId="{64C335AC-C41C-48D5-8E02-204B06115B4A}" type="presParOf" srcId="{E45536D9-7D61-4D94-8071-663BD1702B1B}" destId="{D03537F1-43B9-45E6-A448-EB9B2489BF30}" srcOrd="2" destOrd="0" presId="urn:microsoft.com/office/officeart/2008/layout/VerticalCurvedList"/>
    <dgm:cxn modelId="{4399FD71-750A-4D59-B952-AD2D1D3FDA98}" type="presParOf" srcId="{D03537F1-43B9-45E6-A448-EB9B2489BF30}" destId="{4085DDF7-C92B-4A09-82D0-B83399F2D690}" srcOrd="0" destOrd="0" presId="urn:microsoft.com/office/officeart/2008/layout/VerticalCurvedList"/>
    <dgm:cxn modelId="{0792820B-338D-4801-B1AB-C3C8A03380A2}" type="presParOf" srcId="{E45536D9-7D61-4D94-8071-663BD1702B1B}" destId="{D19F1DD8-13B8-40EE-B66C-57AA99FD16B7}" srcOrd="3" destOrd="0" presId="urn:microsoft.com/office/officeart/2008/layout/VerticalCurvedList"/>
    <dgm:cxn modelId="{E06380EA-25CB-4428-AC19-6BD191752363}" type="presParOf" srcId="{E45536D9-7D61-4D94-8071-663BD1702B1B}" destId="{EC804AAB-966A-4019-B81B-B990C5897ECF}" srcOrd="4" destOrd="0" presId="urn:microsoft.com/office/officeart/2008/layout/VerticalCurvedList"/>
    <dgm:cxn modelId="{2821D4B2-87D7-48AE-B65C-38C9B592DDC3}" type="presParOf" srcId="{EC804AAB-966A-4019-B81B-B990C5897ECF}" destId="{3B53519C-F288-41BD-90E2-400DCB0A179A}" srcOrd="0" destOrd="0" presId="urn:microsoft.com/office/officeart/2008/layout/VerticalCurvedList"/>
    <dgm:cxn modelId="{5A8AEF3C-25FA-4203-A0B4-731488DA975B}" type="presParOf" srcId="{E45536D9-7D61-4D94-8071-663BD1702B1B}" destId="{E70BA4FA-D49A-46B3-8101-12FAA4A67470}" srcOrd="5" destOrd="0" presId="urn:microsoft.com/office/officeart/2008/layout/VerticalCurvedList"/>
    <dgm:cxn modelId="{7FA90CEA-5139-46E0-A9C1-576208DB4C9E}" type="presParOf" srcId="{E45536D9-7D61-4D94-8071-663BD1702B1B}" destId="{07CD797D-136D-411B-964E-45DD1B82A86F}" srcOrd="6" destOrd="0" presId="urn:microsoft.com/office/officeart/2008/layout/VerticalCurvedList"/>
    <dgm:cxn modelId="{56B5BC02-111E-4B7D-B2EF-B38FAE5D456E}" type="presParOf" srcId="{07CD797D-136D-411B-964E-45DD1B82A86F}" destId="{1B15E185-A75E-4332-A909-7CDAB8C46E31}" srcOrd="0" destOrd="0" presId="urn:microsoft.com/office/officeart/2008/layout/VerticalCurvedList"/>
    <dgm:cxn modelId="{62594911-1555-4D77-A049-F4CDD5C903A3}" type="presParOf" srcId="{E45536D9-7D61-4D94-8071-663BD1702B1B}" destId="{F3232A18-B755-41DB-BA69-6555A95E64EB}" srcOrd="7" destOrd="0" presId="urn:microsoft.com/office/officeart/2008/layout/VerticalCurvedList"/>
    <dgm:cxn modelId="{7BFAAB46-5D08-4915-8CA1-35700FE2B8DB}" type="presParOf" srcId="{E45536D9-7D61-4D94-8071-663BD1702B1B}" destId="{6F229F95-59FD-4A9D-ADB8-092EB08293A7}" srcOrd="8" destOrd="0" presId="urn:microsoft.com/office/officeart/2008/layout/VerticalCurvedList"/>
    <dgm:cxn modelId="{AC5DAC02-E339-4EF7-8C5B-8561CD4A0ABF}" type="presParOf" srcId="{6F229F95-59FD-4A9D-ADB8-092EB08293A7}" destId="{6F6D687F-C384-426C-9CC7-FC7D89C78048}" srcOrd="0" destOrd="0" presId="urn:microsoft.com/office/officeart/2008/layout/VerticalCurvedList"/>
    <dgm:cxn modelId="{D1A91E1A-A958-4F43-BCA2-A4C1943FACE9}" type="presParOf" srcId="{E45536D9-7D61-4D94-8071-663BD1702B1B}" destId="{2FC63B36-8123-4520-84DB-7E45B4E730FB}" srcOrd="9" destOrd="0" presId="urn:microsoft.com/office/officeart/2008/layout/VerticalCurvedList"/>
    <dgm:cxn modelId="{E082418F-A422-476F-BCDF-D49630D32B02}" type="presParOf" srcId="{E45536D9-7D61-4D94-8071-663BD1702B1B}" destId="{0747A29A-4AA0-4F53-9D7E-42A440E0D6CF}" srcOrd="10" destOrd="0" presId="urn:microsoft.com/office/officeart/2008/layout/VerticalCurvedList"/>
    <dgm:cxn modelId="{75664D3F-9334-4A77-91C9-5641ED4DCBD8}" type="presParOf" srcId="{0747A29A-4AA0-4F53-9D7E-42A440E0D6CF}" destId="{DF0F1799-2685-46B4-A003-BA8231F36FAE}" srcOrd="0" destOrd="0" presId="urn:microsoft.com/office/officeart/2008/layout/VerticalCurvedList"/>
    <dgm:cxn modelId="{C0677CB6-E5E6-4944-AAF6-B3C186384211}" type="presParOf" srcId="{E45536D9-7D61-4D94-8071-663BD1702B1B}" destId="{88DA081F-E4D3-4D05-BF03-D27D23FABE63}" srcOrd="11" destOrd="0" presId="urn:microsoft.com/office/officeart/2008/layout/VerticalCurvedList"/>
    <dgm:cxn modelId="{ED42D010-77F7-443A-9D27-58693130E84C}" type="presParOf" srcId="{E45536D9-7D61-4D94-8071-663BD1702B1B}" destId="{5713FB80-3C76-41E4-A71B-19812FF8FB5B}" srcOrd="12" destOrd="0" presId="urn:microsoft.com/office/officeart/2008/layout/VerticalCurvedList"/>
    <dgm:cxn modelId="{A4C4D5FA-0C43-4864-8FF3-AFD436CA6E44}" type="presParOf" srcId="{5713FB80-3C76-41E4-A71B-19812FF8FB5B}" destId="{8CF65449-B2CB-47C5-8F07-0F15CD4E7A5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BD123BB-9E6A-4100-AE0A-65EA7564FAD5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182EBC5A-7698-4BCF-9545-195E32A3B870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Созданы </a:t>
          </a:r>
          <a:r>
            <a:rPr lang="ru-RU" sz="1400" dirty="0" smtClean="0">
              <a:solidFill>
                <a:schemeClr val="tx1"/>
              </a:solidFill>
            </a:rPr>
            <a:t>ПОС: начальная школа (3 класс) </a:t>
          </a:r>
          <a:r>
            <a:rPr lang="ru-RU" sz="1400" dirty="0" smtClean="0">
              <a:solidFill>
                <a:schemeClr val="tx1"/>
              </a:solidFill>
            </a:rPr>
            <a:t>и </a:t>
          </a:r>
          <a:r>
            <a:rPr lang="ru-RU" sz="1400" dirty="0" smtClean="0">
              <a:solidFill>
                <a:schemeClr val="tx1"/>
              </a:solidFill>
            </a:rPr>
            <a:t>основная школа (7 класс)</a:t>
          </a:r>
          <a:endParaRPr lang="ru-RU" sz="1400" dirty="0">
            <a:solidFill>
              <a:schemeClr val="tx1"/>
            </a:solidFill>
          </a:endParaRPr>
        </a:p>
      </dgm:t>
    </dgm:pt>
    <dgm:pt modelId="{755E9425-15DD-41CB-9F3D-9977D27BAE91}" type="parTrans" cxnId="{ED49C2DB-7A8D-4B93-BD32-C01F72404F4D}">
      <dgm:prSet/>
      <dgm:spPr/>
      <dgm:t>
        <a:bodyPr/>
        <a:lstStyle/>
        <a:p>
          <a:endParaRPr lang="ru-RU"/>
        </a:p>
      </dgm:t>
    </dgm:pt>
    <dgm:pt modelId="{D8E8A7FC-1374-425A-B29F-EA7CD2AAC946}" type="sibTrans" cxnId="{ED49C2DB-7A8D-4B93-BD32-C01F72404F4D}">
      <dgm:prSet/>
      <dgm:spPr/>
      <dgm:t>
        <a:bodyPr/>
        <a:lstStyle/>
        <a:p>
          <a:endParaRPr lang="ru-RU"/>
        </a:p>
      </dgm:t>
    </dgm:pt>
    <dgm:pt modelId="{14AA1FBB-D873-448E-BA97-7CE65BADB56C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smtClean="0">
              <a:solidFill>
                <a:schemeClr val="tx1"/>
              </a:solidFill>
            </a:rPr>
            <a:t>ПОС </a:t>
          </a:r>
          <a:r>
            <a:rPr lang="ru-RU" sz="1400" dirty="0" smtClean="0">
              <a:solidFill>
                <a:schemeClr val="tx1"/>
              </a:solidFill>
            </a:rPr>
            <a:t>№ 1 «Обучаемся техникам формирующегося оценивания</a:t>
          </a:r>
          <a:r>
            <a:rPr lang="ru-RU" sz="1400" dirty="0" smtClean="0">
              <a:solidFill>
                <a:schemeClr val="tx1"/>
              </a:solidFill>
            </a:rPr>
            <a:t>».</a:t>
          </a:r>
          <a:endParaRPr lang="ru-RU" sz="1400" dirty="0" smtClean="0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smtClean="0">
              <a:solidFill>
                <a:schemeClr val="tx1"/>
              </a:solidFill>
            </a:rPr>
            <a:t>Состав: 2 </a:t>
          </a:r>
          <a:r>
            <a:rPr lang="ru-RU" sz="1400" dirty="0" smtClean="0">
              <a:solidFill>
                <a:schemeClr val="tx1"/>
              </a:solidFill>
            </a:rPr>
            <a:t>учителя начальных классов,  учитель физической культуры и учитель иностранного языка</a:t>
          </a:r>
          <a:endParaRPr lang="ru-RU" sz="1400" dirty="0">
            <a:solidFill>
              <a:schemeClr val="tx1"/>
            </a:solidFill>
          </a:endParaRPr>
        </a:p>
      </dgm:t>
    </dgm:pt>
    <dgm:pt modelId="{233A1269-9ECE-4A0B-AC9C-F424F4F19F4E}" type="parTrans" cxnId="{D2BADE90-BF42-4DBB-BA9B-77CDF098E037}">
      <dgm:prSet/>
      <dgm:spPr/>
      <dgm:t>
        <a:bodyPr/>
        <a:lstStyle/>
        <a:p>
          <a:endParaRPr lang="ru-RU"/>
        </a:p>
      </dgm:t>
    </dgm:pt>
    <dgm:pt modelId="{54EFFD0F-0118-4235-A2F8-7ABEFB04774C}" type="sibTrans" cxnId="{D2BADE90-BF42-4DBB-BA9B-77CDF098E037}">
      <dgm:prSet/>
      <dgm:spPr/>
      <dgm:t>
        <a:bodyPr/>
        <a:lstStyle/>
        <a:p>
          <a:endParaRPr lang="ru-RU"/>
        </a:p>
      </dgm:t>
    </dgm:pt>
    <dgm:pt modelId="{2344959A-846A-4250-A9C4-34EFBFEBEB94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ru-RU" sz="1400" dirty="0" smtClean="0">
            <a:solidFill>
              <a:schemeClr val="tx1"/>
            </a:solidFill>
            <a:latin typeface="+mn-lt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smtClean="0">
              <a:solidFill>
                <a:schemeClr val="tx1"/>
              </a:solidFill>
              <a:latin typeface="+mn-lt"/>
            </a:rPr>
            <a:t>ПОС </a:t>
          </a:r>
          <a:r>
            <a:rPr lang="ru-RU" sz="1400" dirty="0" smtClean="0">
              <a:solidFill>
                <a:schemeClr val="tx1"/>
              </a:solidFill>
              <a:latin typeface="+mn-lt"/>
            </a:rPr>
            <a:t>№ 2 «Учимся создавать учебно-практические </a:t>
          </a:r>
          <a:r>
            <a:rPr lang="ru-RU" sz="1400" dirty="0" smtClean="0">
              <a:solidFill>
                <a:schemeClr val="tx1"/>
              </a:solidFill>
              <a:latin typeface="+mn-lt"/>
            </a:rPr>
            <a:t>задачи».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smtClean="0">
              <a:solidFill>
                <a:schemeClr val="tx1"/>
              </a:solidFill>
              <a:latin typeface="+mn-lt"/>
            </a:rPr>
            <a:t>Состав</a:t>
          </a:r>
          <a:r>
            <a:rPr lang="ru-RU" sz="1400" dirty="0" smtClean="0">
              <a:solidFill>
                <a:schemeClr val="tx1"/>
              </a:solidFill>
              <a:latin typeface="+mn-lt"/>
            </a:rPr>
            <a:t>: учитель математики, учитель географии, учитель информатики, учитель химии и биологии, учитель русского языка </a:t>
          </a:r>
        </a:p>
        <a:p>
          <a:pPr>
            <a:lnSpc>
              <a:spcPct val="90000"/>
            </a:lnSpc>
            <a:spcAft>
              <a:spcPct val="35000"/>
            </a:spcAft>
          </a:pPr>
          <a:endParaRPr lang="ru-RU" sz="1400" dirty="0">
            <a:latin typeface="+mn-lt"/>
          </a:endParaRPr>
        </a:p>
      </dgm:t>
    </dgm:pt>
    <dgm:pt modelId="{4C0B5EC3-3ED8-4D2C-80AE-466934ABFBC0}" type="parTrans" cxnId="{9CFA8193-D1EE-4B64-B863-82CD8DC7EFC8}">
      <dgm:prSet/>
      <dgm:spPr/>
      <dgm:t>
        <a:bodyPr/>
        <a:lstStyle/>
        <a:p>
          <a:endParaRPr lang="ru-RU"/>
        </a:p>
      </dgm:t>
    </dgm:pt>
    <dgm:pt modelId="{1B825866-7D89-4533-B4A7-592AA441B7A3}" type="sibTrans" cxnId="{9CFA8193-D1EE-4B64-B863-82CD8DC7EFC8}">
      <dgm:prSet/>
      <dgm:spPr/>
      <dgm:t>
        <a:bodyPr/>
        <a:lstStyle/>
        <a:p>
          <a:endParaRPr lang="ru-RU"/>
        </a:p>
      </dgm:t>
    </dgm:pt>
    <dgm:pt modelId="{69B2E82C-3192-4703-BD77-6E047C8E7457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План работы каждого  </a:t>
          </a:r>
          <a:r>
            <a:rPr lang="ru-RU" sz="1400" dirty="0" smtClean="0">
              <a:solidFill>
                <a:schemeClr val="tx1"/>
              </a:solidFill>
            </a:rPr>
            <a:t>ПОС</a:t>
          </a:r>
          <a:endParaRPr lang="ru-RU" sz="1400" dirty="0" smtClean="0">
            <a:solidFill>
              <a:schemeClr val="tx1"/>
            </a:solidFill>
          </a:endParaRPr>
        </a:p>
      </dgm:t>
    </dgm:pt>
    <dgm:pt modelId="{89CC7F81-585A-4580-821E-827543F69DFF}" type="sibTrans" cxnId="{941FED61-1467-48CE-8A63-2CC9793C0F2A}">
      <dgm:prSet/>
      <dgm:spPr/>
      <dgm:t>
        <a:bodyPr/>
        <a:lstStyle/>
        <a:p>
          <a:endParaRPr lang="ru-RU"/>
        </a:p>
      </dgm:t>
    </dgm:pt>
    <dgm:pt modelId="{EC36F374-CC65-4394-85AE-D314CFBC676F}" type="parTrans" cxnId="{941FED61-1467-48CE-8A63-2CC9793C0F2A}">
      <dgm:prSet/>
      <dgm:spPr/>
      <dgm:t>
        <a:bodyPr/>
        <a:lstStyle/>
        <a:p>
          <a:endParaRPr lang="ru-RU"/>
        </a:p>
      </dgm:t>
    </dgm:pt>
    <dgm:pt modelId="{1C184822-DEB0-4487-BD4E-F75BFE718E35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Приказ  о создании </a:t>
          </a:r>
          <a:r>
            <a:rPr lang="ru-RU" sz="1400" dirty="0" smtClean="0">
              <a:solidFill>
                <a:schemeClr val="tx1"/>
              </a:solidFill>
            </a:rPr>
            <a:t>ПОС  </a:t>
          </a:r>
          <a:r>
            <a:rPr lang="ru-RU" sz="1400" dirty="0" smtClean="0">
              <a:solidFill>
                <a:schemeClr val="tx1"/>
              </a:solidFill>
            </a:rPr>
            <a:t>и утверждении персонального состава    № 54/01-08 от 15.09.2020</a:t>
          </a:r>
          <a:endParaRPr lang="ru-RU" sz="1400" dirty="0">
            <a:solidFill>
              <a:schemeClr val="tx1"/>
            </a:solidFill>
          </a:endParaRPr>
        </a:p>
      </dgm:t>
    </dgm:pt>
    <dgm:pt modelId="{E2D71E37-329F-4664-9C56-86CA8E7C4F35}" type="parTrans" cxnId="{EB695F75-D2E0-4937-B5F1-BE2E1303FB27}">
      <dgm:prSet/>
      <dgm:spPr/>
      <dgm:t>
        <a:bodyPr/>
        <a:lstStyle/>
        <a:p>
          <a:endParaRPr lang="ru-RU"/>
        </a:p>
      </dgm:t>
    </dgm:pt>
    <dgm:pt modelId="{89B864C8-7F75-4E02-933C-24270322C991}" type="sibTrans" cxnId="{EB695F75-D2E0-4937-B5F1-BE2E1303FB27}">
      <dgm:prSet/>
      <dgm:spPr/>
      <dgm:t>
        <a:bodyPr/>
        <a:lstStyle/>
        <a:p>
          <a:endParaRPr lang="ru-RU"/>
        </a:p>
      </dgm:t>
    </dgm:pt>
    <dgm:pt modelId="{2AC21E80-244F-417E-BD90-31747F8AE19B}" type="pres">
      <dgm:prSet presAssocID="{2BD123BB-9E6A-4100-AE0A-65EA7564FAD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45536D9-7D61-4D94-8071-663BD1702B1B}" type="pres">
      <dgm:prSet presAssocID="{2BD123BB-9E6A-4100-AE0A-65EA7564FAD5}" presName="Name1" presStyleCnt="0"/>
      <dgm:spPr/>
    </dgm:pt>
    <dgm:pt modelId="{CBB2E4D0-AB1F-4693-B30D-127790668C7D}" type="pres">
      <dgm:prSet presAssocID="{2BD123BB-9E6A-4100-AE0A-65EA7564FAD5}" presName="cycle" presStyleCnt="0"/>
      <dgm:spPr/>
    </dgm:pt>
    <dgm:pt modelId="{52E4665A-D99A-45C9-A1D5-571753F94779}" type="pres">
      <dgm:prSet presAssocID="{2BD123BB-9E6A-4100-AE0A-65EA7564FAD5}" presName="srcNode" presStyleLbl="node1" presStyleIdx="0" presStyleCnt="5"/>
      <dgm:spPr/>
    </dgm:pt>
    <dgm:pt modelId="{2558F14E-880F-49EB-BE0C-9C6A30C1F8DC}" type="pres">
      <dgm:prSet presAssocID="{2BD123BB-9E6A-4100-AE0A-65EA7564FAD5}" presName="conn" presStyleLbl="parChTrans1D2" presStyleIdx="0" presStyleCnt="1" custScaleX="98516" custLinFactNeighborX="-457"/>
      <dgm:spPr/>
      <dgm:t>
        <a:bodyPr/>
        <a:lstStyle/>
        <a:p>
          <a:endParaRPr lang="ru-RU"/>
        </a:p>
      </dgm:t>
    </dgm:pt>
    <dgm:pt modelId="{92B6A5D0-35D6-429F-BCE7-6D2011927916}" type="pres">
      <dgm:prSet presAssocID="{2BD123BB-9E6A-4100-AE0A-65EA7564FAD5}" presName="extraNode" presStyleLbl="node1" presStyleIdx="0" presStyleCnt="5"/>
      <dgm:spPr/>
    </dgm:pt>
    <dgm:pt modelId="{417D9358-795A-426C-9937-AAAC1301783A}" type="pres">
      <dgm:prSet presAssocID="{2BD123BB-9E6A-4100-AE0A-65EA7564FAD5}" presName="dstNode" presStyleLbl="node1" presStyleIdx="0" presStyleCnt="5"/>
      <dgm:spPr/>
    </dgm:pt>
    <dgm:pt modelId="{96043C92-318C-4CCD-A656-4CAC79CD5847}" type="pres">
      <dgm:prSet presAssocID="{182EBC5A-7698-4BCF-9545-195E32A3B870}" presName="text_1" presStyleLbl="node1" presStyleIdx="0" presStyleCnt="5" custScaleX="97610" custScaleY="119008" custLinFactNeighborX="-549" custLinFactNeighborY="-213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3537F1-43B9-45E6-A448-EB9B2489BF30}" type="pres">
      <dgm:prSet presAssocID="{182EBC5A-7698-4BCF-9545-195E32A3B870}" presName="accent_1" presStyleCnt="0"/>
      <dgm:spPr/>
    </dgm:pt>
    <dgm:pt modelId="{4085DDF7-C92B-4A09-82D0-B83399F2D690}" type="pres">
      <dgm:prSet presAssocID="{182EBC5A-7698-4BCF-9545-195E32A3B870}" presName="accentRepeatNode" presStyleLbl="solidFgAcc1" presStyleIdx="0" presStyleCnt="5" custLinFactNeighborX="-6406" custLinFactNeighborY="-18150"/>
      <dgm:spPr>
        <a:solidFill>
          <a:schemeClr val="bg1">
            <a:lumMod val="85000"/>
          </a:schemeClr>
        </a:solidFill>
      </dgm:spPr>
      <dgm:t>
        <a:bodyPr/>
        <a:lstStyle/>
        <a:p>
          <a:endParaRPr lang="ru-RU"/>
        </a:p>
      </dgm:t>
    </dgm:pt>
    <dgm:pt modelId="{EEE4C34E-9CA1-4D96-BE31-DA8C15957F0E}" type="pres">
      <dgm:prSet presAssocID="{14AA1FBB-D873-448E-BA97-7CE65BADB56C}" presName="text_2" presStyleLbl="node1" presStyleIdx="1" presStyleCnt="5" custScaleX="96930" custScaleY="159308" custLinFactNeighborX="0" custLinFactNeighborY="-120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3A04BD-0F81-442F-9DFA-367F8750219B}" type="pres">
      <dgm:prSet presAssocID="{14AA1FBB-D873-448E-BA97-7CE65BADB56C}" presName="accent_2" presStyleCnt="0"/>
      <dgm:spPr/>
    </dgm:pt>
    <dgm:pt modelId="{2DFC4CBD-B25F-4548-B825-BF29C260EA87}" type="pres">
      <dgm:prSet presAssocID="{14AA1FBB-D873-448E-BA97-7CE65BADB56C}" presName="accentRepeatNode" presStyleLbl="solidFgAcc1" presStyleIdx="1" presStyleCnt="5" custLinFactNeighborX="-3203" custLinFactNeighborY="-7473"/>
      <dgm:spPr>
        <a:solidFill>
          <a:schemeClr val="bg1">
            <a:lumMod val="85000"/>
          </a:schemeClr>
        </a:solidFill>
      </dgm:spPr>
      <dgm:t>
        <a:bodyPr/>
        <a:lstStyle/>
        <a:p>
          <a:endParaRPr lang="ru-RU"/>
        </a:p>
      </dgm:t>
    </dgm:pt>
    <dgm:pt modelId="{83F08913-3422-4265-9ED9-E3FF435F3A71}" type="pres">
      <dgm:prSet presAssocID="{2344959A-846A-4250-A9C4-34EFBFEBEB94}" presName="text_3" presStyleLbl="node1" presStyleIdx="2" presStyleCnt="5" custAng="0" custScaleX="97232" custScaleY="138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709EDE-486C-4567-BCC7-9B3F01E78D8A}" type="pres">
      <dgm:prSet presAssocID="{2344959A-846A-4250-A9C4-34EFBFEBEB94}" presName="accent_3" presStyleCnt="0"/>
      <dgm:spPr/>
    </dgm:pt>
    <dgm:pt modelId="{6F6D687F-C384-426C-9CC7-FC7D89C78048}" type="pres">
      <dgm:prSet presAssocID="{2344959A-846A-4250-A9C4-34EFBFEBEB94}" presName="accentRepeatNode" presStyleLbl="solidFgAcc1" presStyleIdx="2" presStyleCnt="5"/>
      <dgm:spPr>
        <a:solidFill>
          <a:schemeClr val="bg1">
            <a:lumMod val="85000"/>
          </a:schemeClr>
        </a:solidFill>
      </dgm:spPr>
      <dgm:t>
        <a:bodyPr/>
        <a:lstStyle/>
        <a:p>
          <a:endParaRPr lang="ru-RU"/>
        </a:p>
      </dgm:t>
    </dgm:pt>
    <dgm:pt modelId="{EB27A9C4-288B-4586-A7BA-D16E44647D39}" type="pres">
      <dgm:prSet presAssocID="{1C184822-DEB0-4487-BD4E-F75BFE718E35}" presName="text_4" presStyleLbl="node1" presStyleIdx="3" presStyleCnt="5" custScaleX="964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209278-7472-428B-87BA-835194F5BDFB}" type="pres">
      <dgm:prSet presAssocID="{1C184822-DEB0-4487-BD4E-F75BFE718E35}" presName="accent_4" presStyleCnt="0"/>
      <dgm:spPr/>
    </dgm:pt>
    <dgm:pt modelId="{4A560CA4-F187-4BA8-8C94-DE16F5D03209}" type="pres">
      <dgm:prSet presAssocID="{1C184822-DEB0-4487-BD4E-F75BFE718E35}" presName="accentRepeatNode" presStyleLbl="solidFgAcc1" presStyleIdx="3" presStyleCnt="5"/>
      <dgm:spPr>
        <a:solidFill>
          <a:schemeClr val="bg1">
            <a:lumMod val="85000"/>
          </a:schemeClr>
        </a:solidFill>
      </dgm:spPr>
      <dgm:t>
        <a:bodyPr/>
        <a:lstStyle/>
        <a:p>
          <a:endParaRPr lang="ru-RU"/>
        </a:p>
      </dgm:t>
    </dgm:pt>
    <dgm:pt modelId="{4157C7FF-0EFE-476A-9198-D7BB4A29F382}" type="pres">
      <dgm:prSet presAssocID="{69B2E82C-3192-4703-BD77-6E047C8E7457}" presName="text_5" presStyleLbl="node1" presStyleIdx="4" presStyleCnt="5" custScaleX="96769" custScaleY="909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5AAF28-DC34-405C-8243-AB1675D5343C}" type="pres">
      <dgm:prSet presAssocID="{69B2E82C-3192-4703-BD77-6E047C8E7457}" presName="accent_5" presStyleCnt="0"/>
      <dgm:spPr/>
    </dgm:pt>
    <dgm:pt modelId="{8CF65449-B2CB-47C5-8F07-0F15CD4E7A53}" type="pres">
      <dgm:prSet presAssocID="{69B2E82C-3192-4703-BD77-6E047C8E7457}" presName="accentRepeatNode" presStyleLbl="solidFgAcc1" presStyleIdx="4" presStyleCnt="5" custLinFactNeighborX="-12812" custLinFactNeighborY="13879"/>
      <dgm:spPr>
        <a:solidFill>
          <a:schemeClr val="bg1">
            <a:lumMod val="85000"/>
          </a:schemeClr>
        </a:solidFill>
      </dgm:spPr>
      <dgm:t>
        <a:bodyPr/>
        <a:lstStyle/>
        <a:p>
          <a:endParaRPr lang="ru-RU"/>
        </a:p>
      </dgm:t>
    </dgm:pt>
  </dgm:ptLst>
  <dgm:cxnLst>
    <dgm:cxn modelId="{85BCC946-23CF-42A1-A17E-50C71CF955AB}" type="presOf" srcId="{2BD123BB-9E6A-4100-AE0A-65EA7564FAD5}" destId="{2AC21E80-244F-417E-BD90-31747F8AE19B}" srcOrd="0" destOrd="0" presId="urn:microsoft.com/office/officeart/2008/layout/VerticalCurvedList"/>
    <dgm:cxn modelId="{2DD8EA92-4A66-4AFA-A02D-EE92F5D7779E}" type="presOf" srcId="{69B2E82C-3192-4703-BD77-6E047C8E7457}" destId="{4157C7FF-0EFE-476A-9198-D7BB4A29F382}" srcOrd="0" destOrd="0" presId="urn:microsoft.com/office/officeart/2008/layout/VerticalCurvedList"/>
    <dgm:cxn modelId="{EB695F75-D2E0-4937-B5F1-BE2E1303FB27}" srcId="{2BD123BB-9E6A-4100-AE0A-65EA7564FAD5}" destId="{1C184822-DEB0-4487-BD4E-F75BFE718E35}" srcOrd="3" destOrd="0" parTransId="{E2D71E37-329F-4664-9C56-86CA8E7C4F35}" sibTransId="{89B864C8-7F75-4E02-933C-24270322C991}"/>
    <dgm:cxn modelId="{9CFA8193-D1EE-4B64-B863-82CD8DC7EFC8}" srcId="{2BD123BB-9E6A-4100-AE0A-65EA7564FAD5}" destId="{2344959A-846A-4250-A9C4-34EFBFEBEB94}" srcOrd="2" destOrd="0" parTransId="{4C0B5EC3-3ED8-4D2C-80AE-466934ABFBC0}" sibTransId="{1B825866-7D89-4533-B4A7-592AA441B7A3}"/>
    <dgm:cxn modelId="{941FED61-1467-48CE-8A63-2CC9793C0F2A}" srcId="{2BD123BB-9E6A-4100-AE0A-65EA7564FAD5}" destId="{69B2E82C-3192-4703-BD77-6E047C8E7457}" srcOrd="4" destOrd="0" parTransId="{EC36F374-CC65-4394-85AE-D314CFBC676F}" sibTransId="{89CC7F81-585A-4580-821E-827543F69DFF}"/>
    <dgm:cxn modelId="{F0F170F0-72A7-4851-A479-8A282530BEDC}" type="presOf" srcId="{1C184822-DEB0-4487-BD4E-F75BFE718E35}" destId="{EB27A9C4-288B-4586-A7BA-D16E44647D39}" srcOrd="0" destOrd="0" presId="urn:microsoft.com/office/officeart/2008/layout/VerticalCurvedList"/>
    <dgm:cxn modelId="{10DA8E27-21CA-4270-93C1-C32829A49513}" type="presOf" srcId="{D8E8A7FC-1374-425A-B29F-EA7CD2AAC946}" destId="{2558F14E-880F-49EB-BE0C-9C6A30C1F8DC}" srcOrd="0" destOrd="0" presId="urn:microsoft.com/office/officeart/2008/layout/VerticalCurvedList"/>
    <dgm:cxn modelId="{B3E6E2C4-3C9E-4009-869F-86FEAC837DF5}" type="presOf" srcId="{2344959A-846A-4250-A9C4-34EFBFEBEB94}" destId="{83F08913-3422-4265-9ED9-E3FF435F3A71}" srcOrd="0" destOrd="0" presId="urn:microsoft.com/office/officeart/2008/layout/VerticalCurvedList"/>
    <dgm:cxn modelId="{63A2E243-F06A-4B80-8026-CBA4607390CB}" type="presOf" srcId="{14AA1FBB-D873-448E-BA97-7CE65BADB56C}" destId="{EEE4C34E-9CA1-4D96-BE31-DA8C15957F0E}" srcOrd="0" destOrd="0" presId="urn:microsoft.com/office/officeart/2008/layout/VerticalCurvedList"/>
    <dgm:cxn modelId="{D2BADE90-BF42-4DBB-BA9B-77CDF098E037}" srcId="{2BD123BB-9E6A-4100-AE0A-65EA7564FAD5}" destId="{14AA1FBB-D873-448E-BA97-7CE65BADB56C}" srcOrd="1" destOrd="0" parTransId="{233A1269-9ECE-4A0B-AC9C-F424F4F19F4E}" sibTransId="{54EFFD0F-0118-4235-A2F8-7ABEFB04774C}"/>
    <dgm:cxn modelId="{E2C52730-6BF4-42ED-8195-0C25BDB04D4E}" type="presOf" srcId="{182EBC5A-7698-4BCF-9545-195E32A3B870}" destId="{96043C92-318C-4CCD-A656-4CAC79CD5847}" srcOrd="0" destOrd="0" presId="urn:microsoft.com/office/officeart/2008/layout/VerticalCurvedList"/>
    <dgm:cxn modelId="{ED49C2DB-7A8D-4B93-BD32-C01F72404F4D}" srcId="{2BD123BB-9E6A-4100-AE0A-65EA7564FAD5}" destId="{182EBC5A-7698-4BCF-9545-195E32A3B870}" srcOrd="0" destOrd="0" parTransId="{755E9425-15DD-41CB-9F3D-9977D27BAE91}" sibTransId="{D8E8A7FC-1374-425A-B29F-EA7CD2AAC946}"/>
    <dgm:cxn modelId="{A2AA92F1-410B-4310-86B5-AD056BDC9808}" type="presParOf" srcId="{2AC21E80-244F-417E-BD90-31747F8AE19B}" destId="{E45536D9-7D61-4D94-8071-663BD1702B1B}" srcOrd="0" destOrd="0" presId="urn:microsoft.com/office/officeart/2008/layout/VerticalCurvedList"/>
    <dgm:cxn modelId="{09AB828E-E369-4BEB-9441-A61E5193DF81}" type="presParOf" srcId="{E45536D9-7D61-4D94-8071-663BD1702B1B}" destId="{CBB2E4D0-AB1F-4693-B30D-127790668C7D}" srcOrd="0" destOrd="0" presId="urn:microsoft.com/office/officeart/2008/layout/VerticalCurvedList"/>
    <dgm:cxn modelId="{03847910-6E73-483E-A2DC-28FFCE9A400B}" type="presParOf" srcId="{CBB2E4D0-AB1F-4693-B30D-127790668C7D}" destId="{52E4665A-D99A-45C9-A1D5-571753F94779}" srcOrd="0" destOrd="0" presId="urn:microsoft.com/office/officeart/2008/layout/VerticalCurvedList"/>
    <dgm:cxn modelId="{282564B1-1D6B-4654-B0E1-778B90F735D9}" type="presParOf" srcId="{CBB2E4D0-AB1F-4693-B30D-127790668C7D}" destId="{2558F14E-880F-49EB-BE0C-9C6A30C1F8DC}" srcOrd="1" destOrd="0" presId="urn:microsoft.com/office/officeart/2008/layout/VerticalCurvedList"/>
    <dgm:cxn modelId="{068BEAF5-7107-4290-9A56-A65177F439EB}" type="presParOf" srcId="{CBB2E4D0-AB1F-4693-B30D-127790668C7D}" destId="{92B6A5D0-35D6-429F-BCE7-6D2011927916}" srcOrd="2" destOrd="0" presId="urn:microsoft.com/office/officeart/2008/layout/VerticalCurvedList"/>
    <dgm:cxn modelId="{7C4AB466-826F-4CA5-99A2-3177B9CF91F1}" type="presParOf" srcId="{CBB2E4D0-AB1F-4693-B30D-127790668C7D}" destId="{417D9358-795A-426C-9937-AAAC1301783A}" srcOrd="3" destOrd="0" presId="urn:microsoft.com/office/officeart/2008/layout/VerticalCurvedList"/>
    <dgm:cxn modelId="{E0CF3606-A579-48CA-8A55-5C18097247DE}" type="presParOf" srcId="{E45536D9-7D61-4D94-8071-663BD1702B1B}" destId="{96043C92-318C-4CCD-A656-4CAC79CD5847}" srcOrd="1" destOrd="0" presId="urn:microsoft.com/office/officeart/2008/layout/VerticalCurvedList"/>
    <dgm:cxn modelId="{64C335AC-C41C-48D5-8E02-204B06115B4A}" type="presParOf" srcId="{E45536D9-7D61-4D94-8071-663BD1702B1B}" destId="{D03537F1-43B9-45E6-A448-EB9B2489BF30}" srcOrd="2" destOrd="0" presId="urn:microsoft.com/office/officeart/2008/layout/VerticalCurvedList"/>
    <dgm:cxn modelId="{4399FD71-750A-4D59-B952-AD2D1D3FDA98}" type="presParOf" srcId="{D03537F1-43B9-45E6-A448-EB9B2489BF30}" destId="{4085DDF7-C92B-4A09-82D0-B83399F2D690}" srcOrd="0" destOrd="0" presId="urn:microsoft.com/office/officeart/2008/layout/VerticalCurvedList"/>
    <dgm:cxn modelId="{1748EE06-D5E1-45E8-BB87-644BE43C2069}" type="presParOf" srcId="{E45536D9-7D61-4D94-8071-663BD1702B1B}" destId="{EEE4C34E-9CA1-4D96-BE31-DA8C15957F0E}" srcOrd="3" destOrd="0" presId="urn:microsoft.com/office/officeart/2008/layout/VerticalCurvedList"/>
    <dgm:cxn modelId="{C4072E11-4339-4C45-8A0D-2E4B8B1AFCAC}" type="presParOf" srcId="{E45536D9-7D61-4D94-8071-663BD1702B1B}" destId="{883A04BD-0F81-442F-9DFA-367F8750219B}" srcOrd="4" destOrd="0" presId="urn:microsoft.com/office/officeart/2008/layout/VerticalCurvedList"/>
    <dgm:cxn modelId="{755903C3-82B3-44F6-86D0-05A491E69671}" type="presParOf" srcId="{883A04BD-0F81-442F-9DFA-367F8750219B}" destId="{2DFC4CBD-B25F-4548-B825-BF29C260EA87}" srcOrd="0" destOrd="0" presId="urn:microsoft.com/office/officeart/2008/layout/VerticalCurvedList"/>
    <dgm:cxn modelId="{CB728F15-DBD7-4147-9C82-1299CD758562}" type="presParOf" srcId="{E45536D9-7D61-4D94-8071-663BD1702B1B}" destId="{83F08913-3422-4265-9ED9-E3FF435F3A71}" srcOrd="5" destOrd="0" presId="urn:microsoft.com/office/officeart/2008/layout/VerticalCurvedList"/>
    <dgm:cxn modelId="{72ED1B44-4CE9-4FA1-88B1-40F5CA0DBC65}" type="presParOf" srcId="{E45536D9-7D61-4D94-8071-663BD1702B1B}" destId="{64709EDE-486C-4567-BCC7-9B3F01E78D8A}" srcOrd="6" destOrd="0" presId="urn:microsoft.com/office/officeart/2008/layout/VerticalCurvedList"/>
    <dgm:cxn modelId="{83631214-97D3-4936-9726-B50802BE5E48}" type="presParOf" srcId="{64709EDE-486C-4567-BCC7-9B3F01E78D8A}" destId="{6F6D687F-C384-426C-9CC7-FC7D89C78048}" srcOrd="0" destOrd="0" presId="urn:microsoft.com/office/officeart/2008/layout/VerticalCurvedList"/>
    <dgm:cxn modelId="{489AA57D-F5DB-40FC-9F6C-F5B7460738D0}" type="presParOf" srcId="{E45536D9-7D61-4D94-8071-663BD1702B1B}" destId="{EB27A9C4-288B-4586-A7BA-D16E44647D39}" srcOrd="7" destOrd="0" presId="urn:microsoft.com/office/officeart/2008/layout/VerticalCurvedList"/>
    <dgm:cxn modelId="{C662651B-B660-4A6F-A2A8-10735A4BB9A1}" type="presParOf" srcId="{E45536D9-7D61-4D94-8071-663BD1702B1B}" destId="{E1209278-7472-428B-87BA-835194F5BDFB}" srcOrd="8" destOrd="0" presId="urn:microsoft.com/office/officeart/2008/layout/VerticalCurvedList"/>
    <dgm:cxn modelId="{03B20751-BEC4-48E9-BF21-C07C2673ACB6}" type="presParOf" srcId="{E1209278-7472-428B-87BA-835194F5BDFB}" destId="{4A560CA4-F187-4BA8-8C94-DE16F5D03209}" srcOrd="0" destOrd="0" presId="urn:microsoft.com/office/officeart/2008/layout/VerticalCurvedList"/>
    <dgm:cxn modelId="{0A370ED9-6C6A-4FAB-B39F-76E8202B002A}" type="presParOf" srcId="{E45536D9-7D61-4D94-8071-663BD1702B1B}" destId="{4157C7FF-0EFE-476A-9198-D7BB4A29F382}" srcOrd="9" destOrd="0" presId="urn:microsoft.com/office/officeart/2008/layout/VerticalCurvedList"/>
    <dgm:cxn modelId="{1E9E0371-8BC3-44D5-A35E-441A4C4B9DB0}" type="presParOf" srcId="{E45536D9-7D61-4D94-8071-663BD1702B1B}" destId="{A45AAF28-DC34-405C-8243-AB1675D5343C}" srcOrd="10" destOrd="0" presId="urn:microsoft.com/office/officeart/2008/layout/VerticalCurvedList"/>
    <dgm:cxn modelId="{F8D82960-9216-429D-A5C3-9C493B4AA985}" type="presParOf" srcId="{A45AAF28-DC34-405C-8243-AB1675D5343C}" destId="{8CF65449-B2CB-47C5-8F07-0F15CD4E7A5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BD123BB-9E6A-4100-AE0A-65EA7564FAD5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182EBC5A-7698-4BCF-9545-195E32A3B870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2400" dirty="0" smtClean="0">
              <a:latin typeface="+mn-lt"/>
            </a:rPr>
            <a:t>Страница на сайте школы</a:t>
          </a:r>
          <a:endParaRPr lang="ru-RU" sz="2400" dirty="0">
            <a:latin typeface="+mn-lt"/>
          </a:endParaRPr>
        </a:p>
      </dgm:t>
    </dgm:pt>
    <dgm:pt modelId="{755E9425-15DD-41CB-9F3D-9977D27BAE91}" type="parTrans" cxnId="{ED49C2DB-7A8D-4B93-BD32-C01F72404F4D}">
      <dgm:prSet/>
      <dgm:spPr/>
      <dgm:t>
        <a:bodyPr/>
        <a:lstStyle/>
        <a:p>
          <a:endParaRPr lang="ru-RU"/>
        </a:p>
      </dgm:t>
    </dgm:pt>
    <dgm:pt modelId="{D8E8A7FC-1374-425A-B29F-EA7CD2AAC946}" type="sibTrans" cxnId="{ED49C2DB-7A8D-4B93-BD32-C01F72404F4D}">
      <dgm:prSet/>
      <dgm:spPr/>
      <dgm:t>
        <a:bodyPr/>
        <a:lstStyle/>
        <a:p>
          <a:endParaRPr lang="ru-RU"/>
        </a:p>
      </dgm:t>
    </dgm:pt>
    <dgm:pt modelId="{14AA1FBB-D873-448E-BA97-7CE65BADB56C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2400" dirty="0" smtClean="0">
              <a:latin typeface="+mn-lt"/>
            </a:rPr>
            <a:t>Дневники ПОС</a:t>
          </a:r>
          <a:endParaRPr lang="ru-RU" sz="2400" dirty="0">
            <a:latin typeface="+mn-lt"/>
          </a:endParaRPr>
        </a:p>
      </dgm:t>
    </dgm:pt>
    <dgm:pt modelId="{233A1269-9ECE-4A0B-AC9C-F424F4F19F4E}" type="parTrans" cxnId="{D2BADE90-BF42-4DBB-BA9B-77CDF098E037}">
      <dgm:prSet/>
      <dgm:spPr/>
      <dgm:t>
        <a:bodyPr/>
        <a:lstStyle/>
        <a:p>
          <a:endParaRPr lang="ru-RU"/>
        </a:p>
      </dgm:t>
    </dgm:pt>
    <dgm:pt modelId="{54EFFD0F-0118-4235-A2F8-7ABEFB04774C}" type="sibTrans" cxnId="{D2BADE90-BF42-4DBB-BA9B-77CDF098E037}">
      <dgm:prSet/>
      <dgm:spPr/>
      <dgm:t>
        <a:bodyPr/>
        <a:lstStyle/>
        <a:p>
          <a:endParaRPr lang="ru-RU"/>
        </a:p>
      </dgm:t>
    </dgm:pt>
    <dgm:pt modelId="{2AC21E80-244F-417E-BD90-31747F8AE19B}" type="pres">
      <dgm:prSet presAssocID="{2BD123BB-9E6A-4100-AE0A-65EA7564FAD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45536D9-7D61-4D94-8071-663BD1702B1B}" type="pres">
      <dgm:prSet presAssocID="{2BD123BB-9E6A-4100-AE0A-65EA7564FAD5}" presName="Name1" presStyleCnt="0"/>
      <dgm:spPr/>
    </dgm:pt>
    <dgm:pt modelId="{CBB2E4D0-AB1F-4693-B30D-127790668C7D}" type="pres">
      <dgm:prSet presAssocID="{2BD123BB-9E6A-4100-AE0A-65EA7564FAD5}" presName="cycle" presStyleCnt="0"/>
      <dgm:spPr/>
    </dgm:pt>
    <dgm:pt modelId="{52E4665A-D99A-45C9-A1D5-571753F94779}" type="pres">
      <dgm:prSet presAssocID="{2BD123BB-9E6A-4100-AE0A-65EA7564FAD5}" presName="srcNode" presStyleLbl="node1" presStyleIdx="0" presStyleCnt="2"/>
      <dgm:spPr/>
    </dgm:pt>
    <dgm:pt modelId="{2558F14E-880F-49EB-BE0C-9C6A30C1F8DC}" type="pres">
      <dgm:prSet presAssocID="{2BD123BB-9E6A-4100-AE0A-65EA7564FAD5}" presName="conn" presStyleLbl="parChTrans1D2" presStyleIdx="0" presStyleCnt="1" custScaleX="98516" custLinFactNeighborX="-457"/>
      <dgm:spPr/>
      <dgm:t>
        <a:bodyPr/>
        <a:lstStyle/>
        <a:p>
          <a:endParaRPr lang="ru-RU"/>
        </a:p>
      </dgm:t>
    </dgm:pt>
    <dgm:pt modelId="{92B6A5D0-35D6-429F-BCE7-6D2011927916}" type="pres">
      <dgm:prSet presAssocID="{2BD123BB-9E6A-4100-AE0A-65EA7564FAD5}" presName="extraNode" presStyleLbl="node1" presStyleIdx="0" presStyleCnt="2"/>
      <dgm:spPr/>
    </dgm:pt>
    <dgm:pt modelId="{417D9358-795A-426C-9937-AAAC1301783A}" type="pres">
      <dgm:prSet presAssocID="{2BD123BB-9E6A-4100-AE0A-65EA7564FAD5}" presName="dstNode" presStyleLbl="node1" presStyleIdx="0" presStyleCnt="2"/>
      <dgm:spPr/>
    </dgm:pt>
    <dgm:pt modelId="{96043C92-318C-4CCD-A656-4CAC79CD5847}" type="pres">
      <dgm:prSet presAssocID="{182EBC5A-7698-4BCF-9545-195E32A3B870}" presName="text_1" presStyleLbl="node1" presStyleIdx="0" presStyleCnt="2" custScaleX="97610" custScaleY="89847" custLinFactNeighborX="-758" custLinFactNeighborY="-232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3537F1-43B9-45E6-A448-EB9B2489BF30}" type="pres">
      <dgm:prSet presAssocID="{182EBC5A-7698-4BCF-9545-195E32A3B870}" presName="accent_1" presStyleCnt="0"/>
      <dgm:spPr/>
    </dgm:pt>
    <dgm:pt modelId="{4085DDF7-C92B-4A09-82D0-B83399F2D690}" type="pres">
      <dgm:prSet presAssocID="{182EBC5A-7698-4BCF-9545-195E32A3B870}" presName="accentRepeatNode" presStyleLbl="solidFgAcc1" presStyleIdx="0" presStyleCnt="2" custLinFactNeighborX="-6406" custLinFactNeighborY="-18150"/>
      <dgm:spPr>
        <a:solidFill>
          <a:schemeClr val="bg1">
            <a:lumMod val="85000"/>
          </a:schemeClr>
        </a:solidFill>
      </dgm:spPr>
      <dgm:t>
        <a:bodyPr/>
        <a:lstStyle/>
        <a:p>
          <a:endParaRPr lang="ru-RU"/>
        </a:p>
      </dgm:t>
    </dgm:pt>
    <dgm:pt modelId="{EEE4C34E-9CA1-4D96-BE31-DA8C15957F0E}" type="pres">
      <dgm:prSet presAssocID="{14AA1FBB-D873-448E-BA97-7CE65BADB56C}" presName="text_2" presStyleLbl="node1" presStyleIdx="1" presStyleCnt="2" custScaleX="96930" custScaleY="92768" custLinFactNeighborX="0" custLinFactNeighborY="-120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3A04BD-0F81-442F-9DFA-367F8750219B}" type="pres">
      <dgm:prSet presAssocID="{14AA1FBB-D873-448E-BA97-7CE65BADB56C}" presName="accent_2" presStyleCnt="0"/>
      <dgm:spPr/>
    </dgm:pt>
    <dgm:pt modelId="{2DFC4CBD-B25F-4548-B825-BF29C260EA87}" type="pres">
      <dgm:prSet presAssocID="{14AA1FBB-D873-448E-BA97-7CE65BADB56C}" presName="accentRepeatNode" presStyleLbl="solidFgAcc1" presStyleIdx="1" presStyleCnt="2" custLinFactNeighborX="-3203" custLinFactNeighborY="-7473"/>
      <dgm:spPr>
        <a:solidFill>
          <a:schemeClr val="bg1">
            <a:lumMod val="85000"/>
          </a:schemeClr>
        </a:solidFill>
      </dgm:spPr>
      <dgm:t>
        <a:bodyPr/>
        <a:lstStyle/>
        <a:p>
          <a:endParaRPr lang="ru-RU"/>
        </a:p>
      </dgm:t>
    </dgm:pt>
  </dgm:ptLst>
  <dgm:cxnLst>
    <dgm:cxn modelId="{6550519E-7D5F-4D31-BAB3-65EE42C94A27}" type="presOf" srcId="{D8E8A7FC-1374-425A-B29F-EA7CD2AAC946}" destId="{2558F14E-880F-49EB-BE0C-9C6A30C1F8DC}" srcOrd="0" destOrd="0" presId="urn:microsoft.com/office/officeart/2008/layout/VerticalCurvedList"/>
    <dgm:cxn modelId="{ED49C2DB-7A8D-4B93-BD32-C01F72404F4D}" srcId="{2BD123BB-9E6A-4100-AE0A-65EA7564FAD5}" destId="{182EBC5A-7698-4BCF-9545-195E32A3B870}" srcOrd="0" destOrd="0" parTransId="{755E9425-15DD-41CB-9F3D-9977D27BAE91}" sibTransId="{D8E8A7FC-1374-425A-B29F-EA7CD2AAC946}"/>
    <dgm:cxn modelId="{B6AEE2B3-5414-471B-AA5D-A3122A655DC6}" type="presOf" srcId="{2BD123BB-9E6A-4100-AE0A-65EA7564FAD5}" destId="{2AC21E80-244F-417E-BD90-31747F8AE19B}" srcOrd="0" destOrd="0" presId="urn:microsoft.com/office/officeart/2008/layout/VerticalCurvedList"/>
    <dgm:cxn modelId="{A19A08BA-00EA-4624-A98F-4F8DEDA65DF4}" type="presOf" srcId="{14AA1FBB-D873-448E-BA97-7CE65BADB56C}" destId="{EEE4C34E-9CA1-4D96-BE31-DA8C15957F0E}" srcOrd="0" destOrd="0" presId="urn:microsoft.com/office/officeart/2008/layout/VerticalCurvedList"/>
    <dgm:cxn modelId="{D2BADE90-BF42-4DBB-BA9B-77CDF098E037}" srcId="{2BD123BB-9E6A-4100-AE0A-65EA7564FAD5}" destId="{14AA1FBB-D873-448E-BA97-7CE65BADB56C}" srcOrd="1" destOrd="0" parTransId="{233A1269-9ECE-4A0B-AC9C-F424F4F19F4E}" sibTransId="{54EFFD0F-0118-4235-A2F8-7ABEFB04774C}"/>
    <dgm:cxn modelId="{7BF1B52C-64C2-4DF1-8B71-CC6E6AD0962A}" type="presOf" srcId="{182EBC5A-7698-4BCF-9545-195E32A3B870}" destId="{96043C92-318C-4CCD-A656-4CAC79CD5847}" srcOrd="0" destOrd="0" presId="urn:microsoft.com/office/officeart/2008/layout/VerticalCurvedList"/>
    <dgm:cxn modelId="{E3E7E59D-CFC3-42C9-A9A5-FF26FBA20CFF}" type="presParOf" srcId="{2AC21E80-244F-417E-BD90-31747F8AE19B}" destId="{E45536D9-7D61-4D94-8071-663BD1702B1B}" srcOrd="0" destOrd="0" presId="urn:microsoft.com/office/officeart/2008/layout/VerticalCurvedList"/>
    <dgm:cxn modelId="{08866162-DC69-48A1-B629-1EF4AE999BA0}" type="presParOf" srcId="{E45536D9-7D61-4D94-8071-663BD1702B1B}" destId="{CBB2E4D0-AB1F-4693-B30D-127790668C7D}" srcOrd="0" destOrd="0" presId="urn:microsoft.com/office/officeart/2008/layout/VerticalCurvedList"/>
    <dgm:cxn modelId="{84DC0C47-B9C7-42D6-9044-013CA65FAA8C}" type="presParOf" srcId="{CBB2E4D0-AB1F-4693-B30D-127790668C7D}" destId="{52E4665A-D99A-45C9-A1D5-571753F94779}" srcOrd="0" destOrd="0" presId="urn:microsoft.com/office/officeart/2008/layout/VerticalCurvedList"/>
    <dgm:cxn modelId="{1EEC1883-EFC9-4E69-AA84-A99351A0B77E}" type="presParOf" srcId="{CBB2E4D0-AB1F-4693-B30D-127790668C7D}" destId="{2558F14E-880F-49EB-BE0C-9C6A30C1F8DC}" srcOrd="1" destOrd="0" presId="urn:microsoft.com/office/officeart/2008/layout/VerticalCurvedList"/>
    <dgm:cxn modelId="{AAD78E36-A0B1-44D1-913A-31E60D18D582}" type="presParOf" srcId="{CBB2E4D0-AB1F-4693-B30D-127790668C7D}" destId="{92B6A5D0-35D6-429F-BCE7-6D2011927916}" srcOrd="2" destOrd="0" presId="urn:microsoft.com/office/officeart/2008/layout/VerticalCurvedList"/>
    <dgm:cxn modelId="{5DE2A6E4-8BAF-485E-B6C4-D722D29591FB}" type="presParOf" srcId="{CBB2E4D0-AB1F-4693-B30D-127790668C7D}" destId="{417D9358-795A-426C-9937-AAAC1301783A}" srcOrd="3" destOrd="0" presId="urn:microsoft.com/office/officeart/2008/layout/VerticalCurvedList"/>
    <dgm:cxn modelId="{1A2FF8AB-0A7A-4E91-B379-8B3ABDA39C3F}" type="presParOf" srcId="{E45536D9-7D61-4D94-8071-663BD1702B1B}" destId="{96043C92-318C-4CCD-A656-4CAC79CD5847}" srcOrd="1" destOrd="0" presId="urn:microsoft.com/office/officeart/2008/layout/VerticalCurvedList"/>
    <dgm:cxn modelId="{3A11BB22-ED25-4A1F-B6C7-7BA00B3EAC2D}" type="presParOf" srcId="{E45536D9-7D61-4D94-8071-663BD1702B1B}" destId="{D03537F1-43B9-45E6-A448-EB9B2489BF30}" srcOrd="2" destOrd="0" presId="urn:microsoft.com/office/officeart/2008/layout/VerticalCurvedList"/>
    <dgm:cxn modelId="{13B956FB-18F0-4A50-A49E-7F2C3A5D79D2}" type="presParOf" srcId="{D03537F1-43B9-45E6-A448-EB9B2489BF30}" destId="{4085DDF7-C92B-4A09-82D0-B83399F2D690}" srcOrd="0" destOrd="0" presId="urn:microsoft.com/office/officeart/2008/layout/VerticalCurvedList"/>
    <dgm:cxn modelId="{ABA4F739-6133-48A1-A9B4-0446F834BAF1}" type="presParOf" srcId="{E45536D9-7D61-4D94-8071-663BD1702B1B}" destId="{EEE4C34E-9CA1-4D96-BE31-DA8C15957F0E}" srcOrd="3" destOrd="0" presId="urn:microsoft.com/office/officeart/2008/layout/VerticalCurvedList"/>
    <dgm:cxn modelId="{C0AE69AE-D3A0-4A32-B441-E6BA6826C1FC}" type="presParOf" srcId="{E45536D9-7D61-4D94-8071-663BD1702B1B}" destId="{883A04BD-0F81-442F-9DFA-367F8750219B}" srcOrd="4" destOrd="0" presId="urn:microsoft.com/office/officeart/2008/layout/VerticalCurvedList"/>
    <dgm:cxn modelId="{8BB88277-2597-4BDF-8223-3A8186CC4476}" type="presParOf" srcId="{883A04BD-0F81-442F-9DFA-367F8750219B}" destId="{2DFC4CBD-B25F-4548-B825-BF29C260EA8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BD123BB-9E6A-4100-AE0A-65EA7564FAD5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182EBC5A-7698-4BCF-9545-195E32A3B870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600" dirty="0" smtClean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требовательны </a:t>
          </a:r>
          <a:r>
            <a:rPr lang="ru-RU" sz="1600" dirty="0" smtClean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к себе абсолютно все: и педагоги, и администрация, и школьники</a:t>
          </a:r>
          <a:endParaRPr lang="ru-RU" sz="1600" dirty="0">
            <a:latin typeface="+mn-lt"/>
          </a:endParaRPr>
        </a:p>
      </dgm:t>
    </dgm:pt>
    <dgm:pt modelId="{755E9425-15DD-41CB-9F3D-9977D27BAE91}" type="parTrans" cxnId="{ED49C2DB-7A8D-4B93-BD32-C01F72404F4D}">
      <dgm:prSet/>
      <dgm:spPr/>
      <dgm:t>
        <a:bodyPr/>
        <a:lstStyle/>
        <a:p>
          <a:endParaRPr lang="ru-RU"/>
        </a:p>
      </dgm:t>
    </dgm:pt>
    <dgm:pt modelId="{D8E8A7FC-1374-425A-B29F-EA7CD2AAC946}" type="sibTrans" cxnId="{ED49C2DB-7A8D-4B93-BD32-C01F72404F4D}">
      <dgm:prSet/>
      <dgm:spPr/>
      <dgm:t>
        <a:bodyPr/>
        <a:lstStyle/>
        <a:p>
          <a:endParaRPr lang="ru-RU"/>
        </a:p>
      </dgm:t>
    </dgm:pt>
    <dgm:pt modelId="{14AA1FBB-D873-448E-BA97-7CE65BADB56C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600" dirty="0" smtClean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создана </a:t>
          </a:r>
          <a:r>
            <a:rPr lang="ru-RU" sz="1600" dirty="0" smtClean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насыщенная образовательная среда для того, чтобы дети раскрылись, проявили способности</a:t>
          </a:r>
          <a:endParaRPr lang="ru-RU" sz="1600" dirty="0">
            <a:latin typeface="+mn-lt"/>
          </a:endParaRPr>
        </a:p>
      </dgm:t>
    </dgm:pt>
    <dgm:pt modelId="{233A1269-9ECE-4A0B-AC9C-F424F4F19F4E}" type="parTrans" cxnId="{D2BADE90-BF42-4DBB-BA9B-77CDF098E037}">
      <dgm:prSet/>
      <dgm:spPr/>
      <dgm:t>
        <a:bodyPr/>
        <a:lstStyle/>
        <a:p>
          <a:endParaRPr lang="ru-RU"/>
        </a:p>
      </dgm:t>
    </dgm:pt>
    <dgm:pt modelId="{54EFFD0F-0118-4235-A2F8-7ABEFB04774C}" type="sibTrans" cxnId="{D2BADE90-BF42-4DBB-BA9B-77CDF098E037}">
      <dgm:prSet/>
      <dgm:spPr/>
      <dgm:t>
        <a:bodyPr/>
        <a:lstStyle/>
        <a:p>
          <a:endParaRPr lang="ru-RU"/>
        </a:p>
      </dgm:t>
    </dgm:pt>
    <dgm:pt modelId="{69B2E82C-3192-4703-BD77-6E047C8E7457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600" dirty="0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хорошие </a:t>
          </a:r>
          <a:r>
            <a:rPr lang="ru-RU" sz="1600" dirty="0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результаты экзаменов, мотивация всех учеников, </a:t>
          </a:r>
          <a:r>
            <a:rPr lang="ru-RU" sz="1600" dirty="0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раскрыты способностей обучающихся и педагогов, </a:t>
          </a:r>
          <a:r>
            <a:rPr lang="ru-RU" sz="1600" dirty="0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определившиеся и самостоятельные выпускники</a:t>
          </a:r>
          <a:endParaRPr lang="ru-RU" sz="1600" dirty="0">
            <a:latin typeface="+mn-lt"/>
          </a:endParaRPr>
        </a:p>
      </dgm:t>
    </dgm:pt>
    <dgm:pt modelId="{EC36F374-CC65-4394-85AE-D314CFBC676F}" type="parTrans" cxnId="{941FED61-1467-48CE-8A63-2CC9793C0F2A}">
      <dgm:prSet/>
      <dgm:spPr/>
      <dgm:t>
        <a:bodyPr/>
        <a:lstStyle/>
        <a:p>
          <a:endParaRPr lang="ru-RU"/>
        </a:p>
      </dgm:t>
    </dgm:pt>
    <dgm:pt modelId="{89CC7F81-585A-4580-821E-827543F69DFF}" type="sibTrans" cxnId="{941FED61-1467-48CE-8A63-2CC9793C0F2A}">
      <dgm:prSet/>
      <dgm:spPr/>
      <dgm:t>
        <a:bodyPr/>
        <a:lstStyle/>
        <a:p>
          <a:endParaRPr lang="ru-RU"/>
        </a:p>
      </dgm:t>
    </dgm:pt>
    <dgm:pt modelId="{2344959A-846A-4250-A9C4-34EFBFEBEB94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400" dirty="0" smtClean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родители</a:t>
          </a:r>
          <a:r>
            <a:rPr lang="ru-RU" sz="1400" dirty="0" smtClean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, дети и школа сотрудничают. Семьи поддерживают усилия администрации и учителей, преподаватели верят в детей и задают им высокую планку, ученики стараются оправдать ожидания. Времени и желания конфликтовать ни у кого нет.</a:t>
          </a:r>
          <a:endParaRPr lang="ru-RU" sz="1400" dirty="0">
            <a:latin typeface="+mn-lt"/>
          </a:endParaRPr>
        </a:p>
      </dgm:t>
    </dgm:pt>
    <dgm:pt modelId="{4C0B5EC3-3ED8-4D2C-80AE-466934ABFBC0}" type="parTrans" cxnId="{9CFA8193-D1EE-4B64-B863-82CD8DC7EFC8}">
      <dgm:prSet/>
      <dgm:spPr/>
      <dgm:t>
        <a:bodyPr/>
        <a:lstStyle/>
        <a:p>
          <a:endParaRPr lang="ru-RU"/>
        </a:p>
      </dgm:t>
    </dgm:pt>
    <dgm:pt modelId="{1B825866-7D89-4533-B4A7-592AA441B7A3}" type="sibTrans" cxnId="{9CFA8193-D1EE-4B64-B863-82CD8DC7EFC8}">
      <dgm:prSet/>
      <dgm:spPr/>
      <dgm:t>
        <a:bodyPr/>
        <a:lstStyle/>
        <a:p>
          <a:endParaRPr lang="ru-RU"/>
        </a:p>
      </dgm:t>
    </dgm:pt>
    <dgm:pt modelId="{2AC21E80-244F-417E-BD90-31747F8AE19B}" type="pres">
      <dgm:prSet presAssocID="{2BD123BB-9E6A-4100-AE0A-65EA7564FAD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45536D9-7D61-4D94-8071-663BD1702B1B}" type="pres">
      <dgm:prSet presAssocID="{2BD123BB-9E6A-4100-AE0A-65EA7564FAD5}" presName="Name1" presStyleCnt="0"/>
      <dgm:spPr/>
    </dgm:pt>
    <dgm:pt modelId="{CBB2E4D0-AB1F-4693-B30D-127790668C7D}" type="pres">
      <dgm:prSet presAssocID="{2BD123BB-9E6A-4100-AE0A-65EA7564FAD5}" presName="cycle" presStyleCnt="0"/>
      <dgm:spPr/>
    </dgm:pt>
    <dgm:pt modelId="{52E4665A-D99A-45C9-A1D5-571753F94779}" type="pres">
      <dgm:prSet presAssocID="{2BD123BB-9E6A-4100-AE0A-65EA7564FAD5}" presName="srcNode" presStyleLbl="node1" presStyleIdx="0" presStyleCnt="4"/>
      <dgm:spPr/>
    </dgm:pt>
    <dgm:pt modelId="{2558F14E-880F-49EB-BE0C-9C6A30C1F8DC}" type="pres">
      <dgm:prSet presAssocID="{2BD123BB-9E6A-4100-AE0A-65EA7564FAD5}" presName="conn" presStyleLbl="parChTrans1D2" presStyleIdx="0" presStyleCnt="1" custScaleX="98516" custLinFactNeighborX="-457"/>
      <dgm:spPr/>
      <dgm:t>
        <a:bodyPr/>
        <a:lstStyle/>
        <a:p>
          <a:endParaRPr lang="ru-RU"/>
        </a:p>
      </dgm:t>
    </dgm:pt>
    <dgm:pt modelId="{92B6A5D0-35D6-429F-BCE7-6D2011927916}" type="pres">
      <dgm:prSet presAssocID="{2BD123BB-9E6A-4100-AE0A-65EA7564FAD5}" presName="extraNode" presStyleLbl="node1" presStyleIdx="0" presStyleCnt="4"/>
      <dgm:spPr/>
    </dgm:pt>
    <dgm:pt modelId="{417D9358-795A-426C-9937-AAAC1301783A}" type="pres">
      <dgm:prSet presAssocID="{2BD123BB-9E6A-4100-AE0A-65EA7564FAD5}" presName="dstNode" presStyleLbl="node1" presStyleIdx="0" presStyleCnt="4"/>
      <dgm:spPr/>
    </dgm:pt>
    <dgm:pt modelId="{96043C92-318C-4CCD-A656-4CAC79CD5847}" type="pres">
      <dgm:prSet presAssocID="{182EBC5A-7698-4BCF-9545-195E32A3B870}" presName="text_1" presStyleLbl="node1" presStyleIdx="0" presStyleCnt="4" custScaleX="97610" custScaleY="138355" custLinFactNeighborX="-549" custLinFactNeighborY="-213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3537F1-43B9-45E6-A448-EB9B2489BF30}" type="pres">
      <dgm:prSet presAssocID="{182EBC5A-7698-4BCF-9545-195E32A3B870}" presName="accent_1" presStyleCnt="0"/>
      <dgm:spPr/>
    </dgm:pt>
    <dgm:pt modelId="{4085DDF7-C92B-4A09-82D0-B83399F2D690}" type="pres">
      <dgm:prSet presAssocID="{182EBC5A-7698-4BCF-9545-195E32A3B870}" presName="accentRepeatNode" presStyleLbl="solidFgAcc1" presStyleIdx="0" presStyleCnt="4" custLinFactNeighborX="-6406" custLinFactNeighborY="-18150"/>
      <dgm:spPr>
        <a:solidFill>
          <a:schemeClr val="bg1">
            <a:lumMod val="85000"/>
          </a:schemeClr>
        </a:solidFill>
      </dgm:spPr>
      <dgm:t>
        <a:bodyPr/>
        <a:lstStyle/>
        <a:p>
          <a:endParaRPr lang="ru-RU"/>
        </a:p>
      </dgm:t>
    </dgm:pt>
    <dgm:pt modelId="{EEE4C34E-9CA1-4D96-BE31-DA8C15957F0E}" type="pres">
      <dgm:prSet presAssocID="{14AA1FBB-D873-448E-BA97-7CE65BADB56C}" presName="text_2" presStyleLbl="node1" presStyleIdx="1" presStyleCnt="4" custScaleX="96930" custScaleY="136799" custLinFactNeighborX="0" custLinFactNeighborY="-120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3A04BD-0F81-442F-9DFA-367F8750219B}" type="pres">
      <dgm:prSet presAssocID="{14AA1FBB-D873-448E-BA97-7CE65BADB56C}" presName="accent_2" presStyleCnt="0"/>
      <dgm:spPr/>
    </dgm:pt>
    <dgm:pt modelId="{2DFC4CBD-B25F-4548-B825-BF29C260EA87}" type="pres">
      <dgm:prSet presAssocID="{14AA1FBB-D873-448E-BA97-7CE65BADB56C}" presName="accentRepeatNode" presStyleLbl="solidFgAcc1" presStyleIdx="1" presStyleCnt="4" custLinFactNeighborX="-3203" custLinFactNeighborY="-7473"/>
      <dgm:spPr>
        <a:solidFill>
          <a:schemeClr val="bg1">
            <a:lumMod val="85000"/>
          </a:schemeClr>
        </a:solidFill>
      </dgm:spPr>
      <dgm:t>
        <a:bodyPr/>
        <a:lstStyle/>
        <a:p>
          <a:endParaRPr lang="ru-RU"/>
        </a:p>
      </dgm:t>
    </dgm:pt>
    <dgm:pt modelId="{83F08913-3422-4265-9ED9-E3FF435F3A71}" type="pres">
      <dgm:prSet presAssocID="{2344959A-846A-4250-A9C4-34EFBFEBEB94}" presName="text_3" presStyleLbl="node1" presStyleIdx="2" presStyleCnt="4" custAng="0" custScaleX="97591" custScaleY="1423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709EDE-486C-4567-BCC7-9B3F01E78D8A}" type="pres">
      <dgm:prSet presAssocID="{2344959A-846A-4250-A9C4-34EFBFEBEB94}" presName="accent_3" presStyleCnt="0"/>
      <dgm:spPr/>
    </dgm:pt>
    <dgm:pt modelId="{6F6D687F-C384-426C-9CC7-FC7D89C78048}" type="pres">
      <dgm:prSet presAssocID="{2344959A-846A-4250-A9C4-34EFBFEBEB94}" presName="accentRepeatNode" presStyleLbl="solidFgAcc1" presStyleIdx="2" presStyleCnt="4"/>
      <dgm:spPr>
        <a:solidFill>
          <a:schemeClr val="bg1">
            <a:lumMod val="85000"/>
          </a:schemeClr>
        </a:solidFill>
      </dgm:spPr>
      <dgm:t>
        <a:bodyPr/>
        <a:lstStyle/>
        <a:p>
          <a:endParaRPr lang="ru-RU"/>
        </a:p>
      </dgm:t>
    </dgm:pt>
    <dgm:pt modelId="{4463DC10-BECC-4242-8411-4CB3FAE2043A}" type="pres">
      <dgm:prSet presAssocID="{69B2E82C-3192-4703-BD77-6E047C8E7457}" presName="text_4" presStyleLbl="node1" presStyleIdx="3" presStyleCnt="4" custScaleX="98499" custScaleY="147033" custLinFactNeighborX="-481" custLinFactNeighborY="200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6F8FAA-5D5D-4705-A966-F2F993C734F8}" type="pres">
      <dgm:prSet presAssocID="{69B2E82C-3192-4703-BD77-6E047C8E7457}" presName="accent_4" presStyleCnt="0"/>
      <dgm:spPr/>
    </dgm:pt>
    <dgm:pt modelId="{8CF65449-B2CB-47C5-8F07-0F15CD4E7A53}" type="pres">
      <dgm:prSet presAssocID="{69B2E82C-3192-4703-BD77-6E047C8E7457}" presName="accentRepeatNode" presStyleLbl="solidFgAcc1" presStyleIdx="3" presStyleCnt="4" custLinFactNeighborX="-12812" custLinFactNeighborY="13879"/>
      <dgm:spPr>
        <a:solidFill>
          <a:schemeClr val="bg1">
            <a:lumMod val="85000"/>
          </a:schemeClr>
        </a:solidFill>
      </dgm:spPr>
      <dgm:t>
        <a:bodyPr/>
        <a:lstStyle/>
        <a:p>
          <a:endParaRPr lang="ru-RU"/>
        </a:p>
      </dgm:t>
    </dgm:pt>
  </dgm:ptLst>
  <dgm:cxnLst>
    <dgm:cxn modelId="{2974F10B-E3D7-4DA4-AD30-14558ECFCA26}" type="presOf" srcId="{D8E8A7FC-1374-425A-B29F-EA7CD2AAC946}" destId="{2558F14E-880F-49EB-BE0C-9C6A30C1F8DC}" srcOrd="0" destOrd="0" presId="urn:microsoft.com/office/officeart/2008/layout/VerticalCurvedList"/>
    <dgm:cxn modelId="{D2BADE90-BF42-4DBB-BA9B-77CDF098E037}" srcId="{2BD123BB-9E6A-4100-AE0A-65EA7564FAD5}" destId="{14AA1FBB-D873-448E-BA97-7CE65BADB56C}" srcOrd="1" destOrd="0" parTransId="{233A1269-9ECE-4A0B-AC9C-F424F4F19F4E}" sibTransId="{54EFFD0F-0118-4235-A2F8-7ABEFB04774C}"/>
    <dgm:cxn modelId="{0A5BC855-4008-47D0-83FB-31CD7ED81305}" type="presOf" srcId="{14AA1FBB-D873-448E-BA97-7CE65BADB56C}" destId="{EEE4C34E-9CA1-4D96-BE31-DA8C15957F0E}" srcOrd="0" destOrd="0" presId="urn:microsoft.com/office/officeart/2008/layout/VerticalCurvedList"/>
    <dgm:cxn modelId="{B4C25724-D3E8-4D19-B898-F9267C791AF7}" type="presOf" srcId="{69B2E82C-3192-4703-BD77-6E047C8E7457}" destId="{4463DC10-BECC-4242-8411-4CB3FAE2043A}" srcOrd="0" destOrd="0" presId="urn:microsoft.com/office/officeart/2008/layout/VerticalCurvedList"/>
    <dgm:cxn modelId="{CCDCC6DB-3E26-4AAB-AABC-924E02E506A2}" type="presOf" srcId="{2BD123BB-9E6A-4100-AE0A-65EA7564FAD5}" destId="{2AC21E80-244F-417E-BD90-31747F8AE19B}" srcOrd="0" destOrd="0" presId="urn:microsoft.com/office/officeart/2008/layout/VerticalCurvedList"/>
    <dgm:cxn modelId="{941FED61-1467-48CE-8A63-2CC9793C0F2A}" srcId="{2BD123BB-9E6A-4100-AE0A-65EA7564FAD5}" destId="{69B2E82C-3192-4703-BD77-6E047C8E7457}" srcOrd="3" destOrd="0" parTransId="{EC36F374-CC65-4394-85AE-D314CFBC676F}" sibTransId="{89CC7F81-585A-4580-821E-827543F69DFF}"/>
    <dgm:cxn modelId="{9CFA8193-D1EE-4B64-B863-82CD8DC7EFC8}" srcId="{2BD123BB-9E6A-4100-AE0A-65EA7564FAD5}" destId="{2344959A-846A-4250-A9C4-34EFBFEBEB94}" srcOrd="2" destOrd="0" parTransId="{4C0B5EC3-3ED8-4D2C-80AE-466934ABFBC0}" sibTransId="{1B825866-7D89-4533-B4A7-592AA441B7A3}"/>
    <dgm:cxn modelId="{ED49C2DB-7A8D-4B93-BD32-C01F72404F4D}" srcId="{2BD123BB-9E6A-4100-AE0A-65EA7564FAD5}" destId="{182EBC5A-7698-4BCF-9545-195E32A3B870}" srcOrd="0" destOrd="0" parTransId="{755E9425-15DD-41CB-9F3D-9977D27BAE91}" sibTransId="{D8E8A7FC-1374-425A-B29F-EA7CD2AAC946}"/>
    <dgm:cxn modelId="{43C1614F-5522-4754-9FBE-3FB8A3B1C508}" type="presOf" srcId="{2344959A-846A-4250-A9C4-34EFBFEBEB94}" destId="{83F08913-3422-4265-9ED9-E3FF435F3A71}" srcOrd="0" destOrd="0" presId="urn:microsoft.com/office/officeart/2008/layout/VerticalCurvedList"/>
    <dgm:cxn modelId="{EB11A1C0-2666-4DFB-95C0-C69715204CC2}" type="presOf" srcId="{182EBC5A-7698-4BCF-9545-195E32A3B870}" destId="{96043C92-318C-4CCD-A656-4CAC79CD5847}" srcOrd="0" destOrd="0" presId="urn:microsoft.com/office/officeart/2008/layout/VerticalCurvedList"/>
    <dgm:cxn modelId="{91D5144A-D37B-4A6A-BF7D-197E3E86927D}" type="presParOf" srcId="{2AC21E80-244F-417E-BD90-31747F8AE19B}" destId="{E45536D9-7D61-4D94-8071-663BD1702B1B}" srcOrd="0" destOrd="0" presId="urn:microsoft.com/office/officeart/2008/layout/VerticalCurvedList"/>
    <dgm:cxn modelId="{9EA5CB8D-CC12-4932-91FA-55CCA4668392}" type="presParOf" srcId="{E45536D9-7D61-4D94-8071-663BD1702B1B}" destId="{CBB2E4D0-AB1F-4693-B30D-127790668C7D}" srcOrd="0" destOrd="0" presId="urn:microsoft.com/office/officeart/2008/layout/VerticalCurvedList"/>
    <dgm:cxn modelId="{2CDAAF22-5D1C-4A3F-9AFA-99801F8935D8}" type="presParOf" srcId="{CBB2E4D0-AB1F-4693-B30D-127790668C7D}" destId="{52E4665A-D99A-45C9-A1D5-571753F94779}" srcOrd="0" destOrd="0" presId="urn:microsoft.com/office/officeart/2008/layout/VerticalCurvedList"/>
    <dgm:cxn modelId="{C472696F-B26F-40F2-A024-B4CCB30B8351}" type="presParOf" srcId="{CBB2E4D0-AB1F-4693-B30D-127790668C7D}" destId="{2558F14E-880F-49EB-BE0C-9C6A30C1F8DC}" srcOrd="1" destOrd="0" presId="urn:microsoft.com/office/officeart/2008/layout/VerticalCurvedList"/>
    <dgm:cxn modelId="{59A65105-64E4-48D1-8714-36FD79D73FA4}" type="presParOf" srcId="{CBB2E4D0-AB1F-4693-B30D-127790668C7D}" destId="{92B6A5D0-35D6-429F-BCE7-6D2011927916}" srcOrd="2" destOrd="0" presId="urn:microsoft.com/office/officeart/2008/layout/VerticalCurvedList"/>
    <dgm:cxn modelId="{66093E78-3D78-44BA-A741-6AB90FEA33B1}" type="presParOf" srcId="{CBB2E4D0-AB1F-4693-B30D-127790668C7D}" destId="{417D9358-795A-426C-9937-AAAC1301783A}" srcOrd="3" destOrd="0" presId="urn:microsoft.com/office/officeart/2008/layout/VerticalCurvedList"/>
    <dgm:cxn modelId="{FC046298-4B0F-44CA-AC30-07475F0D938A}" type="presParOf" srcId="{E45536D9-7D61-4D94-8071-663BD1702B1B}" destId="{96043C92-318C-4CCD-A656-4CAC79CD5847}" srcOrd="1" destOrd="0" presId="urn:microsoft.com/office/officeart/2008/layout/VerticalCurvedList"/>
    <dgm:cxn modelId="{A210EC51-B3AD-491D-B8EA-C3646B52B003}" type="presParOf" srcId="{E45536D9-7D61-4D94-8071-663BD1702B1B}" destId="{D03537F1-43B9-45E6-A448-EB9B2489BF30}" srcOrd="2" destOrd="0" presId="urn:microsoft.com/office/officeart/2008/layout/VerticalCurvedList"/>
    <dgm:cxn modelId="{EFB2D2B9-9D18-4D45-A3A2-3DA58DC504C2}" type="presParOf" srcId="{D03537F1-43B9-45E6-A448-EB9B2489BF30}" destId="{4085DDF7-C92B-4A09-82D0-B83399F2D690}" srcOrd="0" destOrd="0" presId="urn:microsoft.com/office/officeart/2008/layout/VerticalCurvedList"/>
    <dgm:cxn modelId="{C74EB372-7E04-4801-A3B5-A46FB6C63B8E}" type="presParOf" srcId="{E45536D9-7D61-4D94-8071-663BD1702B1B}" destId="{EEE4C34E-9CA1-4D96-BE31-DA8C15957F0E}" srcOrd="3" destOrd="0" presId="urn:microsoft.com/office/officeart/2008/layout/VerticalCurvedList"/>
    <dgm:cxn modelId="{9605DC90-8CC3-4E7F-A075-DA9C310EC419}" type="presParOf" srcId="{E45536D9-7D61-4D94-8071-663BD1702B1B}" destId="{883A04BD-0F81-442F-9DFA-367F8750219B}" srcOrd="4" destOrd="0" presId="urn:microsoft.com/office/officeart/2008/layout/VerticalCurvedList"/>
    <dgm:cxn modelId="{404C8EC7-8885-4F66-8E5B-6AC63246AE5A}" type="presParOf" srcId="{883A04BD-0F81-442F-9DFA-367F8750219B}" destId="{2DFC4CBD-B25F-4548-B825-BF29C260EA87}" srcOrd="0" destOrd="0" presId="urn:microsoft.com/office/officeart/2008/layout/VerticalCurvedList"/>
    <dgm:cxn modelId="{855B1F9D-664E-482A-B89A-197E894F1FB4}" type="presParOf" srcId="{E45536D9-7D61-4D94-8071-663BD1702B1B}" destId="{83F08913-3422-4265-9ED9-E3FF435F3A71}" srcOrd="5" destOrd="0" presId="urn:microsoft.com/office/officeart/2008/layout/VerticalCurvedList"/>
    <dgm:cxn modelId="{FF1ABB5F-08BD-4790-9FFD-338201E1279C}" type="presParOf" srcId="{E45536D9-7D61-4D94-8071-663BD1702B1B}" destId="{64709EDE-486C-4567-BCC7-9B3F01E78D8A}" srcOrd="6" destOrd="0" presId="urn:microsoft.com/office/officeart/2008/layout/VerticalCurvedList"/>
    <dgm:cxn modelId="{08E28EB8-E606-426F-B9A7-2DE95F087B22}" type="presParOf" srcId="{64709EDE-486C-4567-BCC7-9B3F01E78D8A}" destId="{6F6D687F-C384-426C-9CC7-FC7D89C78048}" srcOrd="0" destOrd="0" presId="urn:microsoft.com/office/officeart/2008/layout/VerticalCurvedList"/>
    <dgm:cxn modelId="{12A716A2-0F04-4723-98A7-F1B7A3158188}" type="presParOf" srcId="{E45536D9-7D61-4D94-8071-663BD1702B1B}" destId="{4463DC10-BECC-4242-8411-4CB3FAE2043A}" srcOrd="7" destOrd="0" presId="urn:microsoft.com/office/officeart/2008/layout/VerticalCurvedList"/>
    <dgm:cxn modelId="{86CAE516-9CC6-48F3-9512-F97D01743C29}" type="presParOf" srcId="{E45536D9-7D61-4D94-8071-663BD1702B1B}" destId="{0B6F8FAA-5D5D-4705-A966-F2F993C734F8}" srcOrd="8" destOrd="0" presId="urn:microsoft.com/office/officeart/2008/layout/VerticalCurvedList"/>
    <dgm:cxn modelId="{6F8EFEA6-BC3C-4705-BED9-26E52870741E}" type="presParOf" srcId="{0B6F8FAA-5D5D-4705-A966-F2F993C734F8}" destId="{8CF65449-B2CB-47C5-8F07-0F15CD4E7A5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8F14E-880F-49EB-BE0C-9C6A30C1F8DC}">
      <dsp:nvSpPr>
        <dsp:cNvPr id="0" name=""/>
        <dsp:cNvSpPr/>
      </dsp:nvSpPr>
      <dsp:spPr>
        <a:xfrm>
          <a:off x="-4589737" y="-703708"/>
          <a:ext cx="5467353" cy="5467353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043C92-318C-4CCD-A656-4CAC79CD5847}">
      <dsp:nvSpPr>
        <dsp:cNvPr id="0" name=""/>
        <dsp:cNvSpPr/>
      </dsp:nvSpPr>
      <dsp:spPr>
        <a:xfrm>
          <a:off x="475186" y="391171"/>
          <a:ext cx="3640641" cy="389119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761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Сельская малокомплектная школа </a:t>
          </a:r>
          <a:endParaRPr lang="ru-RU" sz="1200" kern="1200" dirty="0">
            <a:solidFill>
              <a:schemeClr val="tx1"/>
            </a:solidFill>
            <a:latin typeface="+mj-lt"/>
          </a:endParaRPr>
        </a:p>
      </dsp:txBody>
      <dsp:txXfrm>
        <a:off x="475186" y="391171"/>
        <a:ext cx="3640641" cy="389119"/>
      </dsp:txXfrm>
    </dsp:sp>
    <dsp:sp modelId="{4085DDF7-C92B-4A09-82D0-B83399F2D690}">
      <dsp:nvSpPr>
        <dsp:cNvPr id="0" name=""/>
        <dsp:cNvSpPr/>
      </dsp:nvSpPr>
      <dsp:spPr>
        <a:xfrm>
          <a:off x="69314" y="234055"/>
          <a:ext cx="780725" cy="780725"/>
        </a:xfrm>
        <a:prstGeom prst="ellipse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E4C34E-9CA1-4D96-BE31-DA8C15957F0E}">
      <dsp:nvSpPr>
        <dsp:cNvPr id="0" name=""/>
        <dsp:cNvSpPr/>
      </dsp:nvSpPr>
      <dsp:spPr>
        <a:xfrm>
          <a:off x="833159" y="1100326"/>
          <a:ext cx="3282554" cy="724132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761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63% обучающихся проживают в деревне Столбищи, остальные доставляются на школьном автобусе из 5 населенных пунктов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833159" y="1100326"/>
        <a:ext cx="3282554" cy="724132"/>
      </dsp:txXfrm>
    </dsp:sp>
    <dsp:sp modelId="{2DFC4CBD-B25F-4548-B825-BF29C260EA87}">
      <dsp:nvSpPr>
        <dsp:cNvPr id="0" name=""/>
        <dsp:cNvSpPr/>
      </dsp:nvSpPr>
      <dsp:spPr>
        <a:xfrm>
          <a:off x="396921" y="1079649"/>
          <a:ext cx="780725" cy="780725"/>
        </a:xfrm>
        <a:prstGeom prst="ellipse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F08913-3422-4265-9ED9-E3FF435F3A71}">
      <dsp:nvSpPr>
        <dsp:cNvPr id="0" name=""/>
        <dsp:cNvSpPr/>
      </dsp:nvSpPr>
      <dsp:spPr>
        <a:xfrm>
          <a:off x="817763" y="2044982"/>
          <a:ext cx="3282554" cy="907003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761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3 многодетные семьи, 13 семей неполные; с высшим образованием – 4,8%, со средним образованием – 77,2 % без образования – 18%; Рабочие – 84%, служащие – 4,8%, не работают – 11,2%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817763" y="2044982"/>
        <a:ext cx="3282554" cy="907003"/>
      </dsp:txXfrm>
    </dsp:sp>
    <dsp:sp modelId="{6F6D687F-C384-426C-9CC7-FC7D89C78048}">
      <dsp:nvSpPr>
        <dsp:cNvPr id="0" name=""/>
        <dsp:cNvSpPr/>
      </dsp:nvSpPr>
      <dsp:spPr>
        <a:xfrm>
          <a:off x="427401" y="2108121"/>
          <a:ext cx="780725" cy="780725"/>
        </a:xfrm>
        <a:prstGeom prst="ellipse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63DC10-BECC-4242-8411-4CB3FAE2043A}">
      <dsp:nvSpPr>
        <dsp:cNvPr id="0" name=""/>
        <dsp:cNvSpPr/>
      </dsp:nvSpPr>
      <dsp:spPr>
        <a:xfrm>
          <a:off x="459677" y="3203448"/>
          <a:ext cx="3640641" cy="464138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761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От районного центра – 22 км,  соц. Партнеры -  ДК, ФАП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459677" y="3203448"/>
        <a:ext cx="3640641" cy="464138"/>
      </dsp:txXfrm>
    </dsp:sp>
    <dsp:sp modelId="{8CF65449-B2CB-47C5-8F07-0F15CD4E7A53}">
      <dsp:nvSpPr>
        <dsp:cNvPr id="0" name=""/>
        <dsp:cNvSpPr/>
      </dsp:nvSpPr>
      <dsp:spPr>
        <a:xfrm>
          <a:off x="69314" y="3045154"/>
          <a:ext cx="780725" cy="780725"/>
        </a:xfrm>
        <a:prstGeom prst="ellipse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8F14E-880F-49EB-BE0C-9C6A30C1F8DC}">
      <dsp:nvSpPr>
        <dsp:cNvPr id="0" name=""/>
        <dsp:cNvSpPr/>
      </dsp:nvSpPr>
      <dsp:spPr>
        <a:xfrm>
          <a:off x="-4195547" y="-643781"/>
          <a:ext cx="4999084" cy="4999084"/>
        </a:xfrm>
        <a:prstGeom prst="blockArc">
          <a:avLst>
            <a:gd name="adj1" fmla="val 18900000"/>
            <a:gd name="adj2" fmla="val 2700000"/>
            <a:gd name="adj3" fmla="val 432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043C92-318C-4CCD-A656-4CAC79CD5847}">
      <dsp:nvSpPr>
        <dsp:cNvPr id="0" name=""/>
        <dsp:cNvSpPr/>
      </dsp:nvSpPr>
      <dsp:spPr>
        <a:xfrm>
          <a:off x="436703" y="261234"/>
          <a:ext cx="3792771" cy="619193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3216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45 обучающихся / 9 классов, 5 комплектов </a:t>
          </a:r>
          <a:endParaRPr lang="en-US" sz="1200" kern="1200" dirty="0" smtClean="0">
            <a:solidFill>
              <a:schemeClr val="tx1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(1-3 </a:t>
          </a:r>
          <a:r>
            <a:rPr lang="ru-RU" sz="1200" kern="1200" dirty="0" err="1" smtClean="0">
              <a:solidFill>
                <a:schemeClr val="tx1"/>
              </a:solidFill>
            </a:rPr>
            <a:t>кл</a:t>
          </a:r>
          <a:r>
            <a:rPr lang="ru-RU" sz="1200" kern="1200" dirty="0" smtClean="0">
              <a:solidFill>
                <a:schemeClr val="tx1"/>
              </a:solidFill>
            </a:rPr>
            <a:t>., 2-4 </a:t>
          </a:r>
          <a:r>
            <a:rPr lang="ru-RU" sz="1200" kern="1200" dirty="0" err="1" smtClean="0">
              <a:solidFill>
                <a:schemeClr val="tx1"/>
              </a:solidFill>
            </a:rPr>
            <a:t>кл</a:t>
          </a:r>
          <a:r>
            <a:rPr lang="ru-RU" sz="1200" kern="1200" dirty="0" smtClean="0">
              <a:solidFill>
                <a:schemeClr val="tx1"/>
              </a:solidFill>
            </a:rPr>
            <a:t>., 5-6 </a:t>
          </a:r>
          <a:r>
            <a:rPr lang="ru-RU" sz="1200" kern="1200" dirty="0" err="1" smtClean="0">
              <a:solidFill>
                <a:schemeClr val="tx1"/>
              </a:solidFill>
            </a:rPr>
            <a:t>кл</a:t>
          </a:r>
          <a:r>
            <a:rPr lang="ru-RU" sz="1200" kern="1200" dirty="0" smtClean="0">
              <a:solidFill>
                <a:schemeClr val="tx1"/>
              </a:solidFill>
            </a:rPr>
            <a:t>. 7-8 </a:t>
          </a:r>
          <a:r>
            <a:rPr lang="ru-RU" sz="1200" kern="1200" dirty="0" err="1" smtClean="0">
              <a:solidFill>
                <a:schemeClr val="tx1"/>
              </a:solidFill>
            </a:rPr>
            <a:t>кл</a:t>
          </a:r>
          <a:r>
            <a:rPr lang="ru-RU" sz="1200" kern="1200" dirty="0" smtClean="0">
              <a:solidFill>
                <a:schemeClr val="tx1"/>
              </a:solidFill>
            </a:rPr>
            <a:t>., 9 </a:t>
          </a:r>
          <a:r>
            <a:rPr lang="ru-RU" sz="1200" kern="1200" dirty="0" err="1" smtClean="0">
              <a:solidFill>
                <a:schemeClr val="tx1"/>
              </a:solidFill>
            </a:rPr>
            <a:t>кл</a:t>
          </a:r>
          <a:r>
            <a:rPr lang="en-US" sz="1200" kern="1200" dirty="0" smtClean="0">
              <a:solidFill>
                <a:schemeClr val="tx1"/>
              </a:solidFill>
            </a:rPr>
            <a:t>.</a:t>
          </a:r>
          <a:r>
            <a:rPr lang="ru-RU" sz="1200" kern="1200" dirty="0" smtClean="0">
              <a:solidFill>
                <a:schemeClr val="tx1"/>
              </a:solidFill>
            </a:rPr>
            <a:t>)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436703" y="261234"/>
        <a:ext cx="3792771" cy="619193"/>
      </dsp:txXfrm>
    </dsp:sp>
    <dsp:sp modelId="{4085DDF7-C92B-4A09-82D0-B83399F2D690}">
      <dsp:nvSpPr>
        <dsp:cNvPr id="0" name=""/>
        <dsp:cNvSpPr/>
      </dsp:nvSpPr>
      <dsp:spPr>
        <a:xfrm>
          <a:off x="64138" y="213969"/>
          <a:ext cx="713725" cy="713725"/>
        </a:xfrm>
        <a:prstGeom prst="ellipse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E4C34E-9CA1-4D96-BE31-DA8C15957F0E}">
      <dsp:nvSpPr>
        <dsp:cNvPr id="0" name=""/>
        <dsp:cNvSpPr/>
      </dsp:nvSpPr>
      <dsp:spPr>
        <a:xfrm>
          <a:off x="748357" y="1141960"/>
          <a:ext cx="3465414" cy="570980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3216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Дети с ОВЗ- 13 чел.(28,8%) из них УО (</a:t>
          </a:r>
          <a:r>
            <a:rPr lang="ru-RU" sz="1200" kern="1200" dirty="0" err="1" smtClean="0">
              <a:solidFill>
                <a:schemeClr val="tx1"/>
              </a:solidFill>
            </a:rPr>
            <a:t>интел</a:t>
          </a:r>
          <a:r>
            <a:rPr lang="ru-RU" sz="1200" kern="1200" dirty="0" smtClean="0">
              <a:solidFill>
                <a:schemeClr val="tx1"/>
              </a:solidFill>
            </a:rPr>
            <a:t> .</a:t>
          </a:r>
          <a:r>
            <a:rPr lang="en-US" sz="1200" kern="1200" dirty="0" smtClean="0">
              <a:solidFill>
                <a:schemeClr val="tx1"/>
              </a:solidFill>
            </a:rPr>
            <a:t> </a:t>
          </a:r>
          <a:r>
            <a:rPr lang="ru-RU" sz="1200" kern="1200" dirty="0" smtClean="0">
              <a:solidFill>
                <a:schemeClr val="tx1"/>
              </a:solidFill>
            </a:rPr>
            <a:t> </a:t>
          </a:r>
          <a:r>
            <a:rPr lang="ru-RU" sz="1200" kern="1200" dirty="0" err="1" smtClean="0">
              <a:solidFill>
                <a:schemeClr val="tx1"/>
              </a:solidFill>
            </a:rPr>
            <a:t>наруш</a:t>
          </a:r>
          <a:r>
            <a:rPr lang="ru-RU" sz="1200" kern="1200" dirty="0" smtClean="0">
              <a:solidFill>
                <a:schemeClr val="tx1"/>
              </a:solidFill>
            </a:rPr>
            <a:t>.) – 5(11,1 %) 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748357" y="1141960"/>
        <a:ext cx="3465414" cy="570980"/>
      </dsp:txXfrm>
    </dsp:sp>
    <dsp:sp modelId="{2DFC4CBD-B25F-4548-B825-BF29C260EA87}">
      <dsp:nvSpPr>
        <dsp:cNvPr id="0" name=""/>
        <dsp:cNvSpPr/>
      </dsp:nvSpPr>
      <dsp:spPr>
        <a:xfrm>
          <a:off x="391494" y="1070588"/>
          <a:ext cx="713725" cy="713725"/>
        </a:xfrm>
        <a:prstGeom prst="ellipse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F08913-3422-4265-9ED9-E3FF435F3A71}">
      <dsp:nvSpPr>
        <dsp:cNvPr id="0" name=""/>
        <dsp:cNvSpPr/>
      </dsp:nvSpPr>
      <dsp:spPr>
        <a:xfrm>
          <a:off x="748357" y="1896234"/>
          <a:ext cx="3465414" cy="775671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3216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9 педагогов: до 35 лет -3 чел, старше 50 лет – 6 чел.  с 1 кв. категорией – 2 чел., высшее образование – 6  чел.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748357" y="1896234"/>
        <a:ext cx="3465414" cy="775671"/>
      </dsp:txXfrm>
    </dsp:sp>
    <dsp:sp modelId="{6F6D687F-C384-426C-9CC7-FC7D89C78048}">
      <dsp:nvSpPr>
        <dsp:cNvPr id="0" name=""/>
        <dsp:cNvSpPr/>
      </dsp:nvSpPr>
      <dsp:spPr>
        <a:xfrm>
          <a:off x="391494" y="1927207"/>
          <a:ext cx="713725" cy="713725"/>
        </a:xfrm>
        <a:prstGeom prst="ellipse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63DC10-BECC-4242-8411-4CB3FAE2043A}">
      <dsp:nvSpPr>
        <dsp:cNvPr id="0" name=""/>
        <dsp:cNvSpPr/>
      </dsp:nvSpPr>
      <dsp:spPr>
        <a:xfrm>
          <a:off x="421001" y="2757655"/>
          <a:ext cx="3792771" cy="766067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3216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11 кабинетов, во всех кабинетах компьютер с проектором, 4 интерактивные доски, кабинет информатики, спортивный зал, хоккейный корт, футбольное поле, площадка для </a:t>
          </a:r>
          <a:r>
            <a:rPr lang="ru-RU" sz="1200" kern="1200" dirty="0" err="1" smtClean="0">
              <a:solidFill>
                <a:schemeClr val="tx1"/>
              </a:solidFill>
            </a:rPr>
            <a:t>воркаута</a:t>
          </a:r>
          <a:r>
            <a:rPr lang="en-US" sz="1200" kern="1200" dirty="0" smtClean="0">
              <a:solidFill>
                <a:schemeClr val="tx1"/>
              </a:solidFill>
            </a:rPr>
            <a:t>.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421001" y="2757655"/>
        <a:ext cx="3792771" cy="766067"/>
      </dsp:txXfrm>
    </dsp:sp>
    <dsp:sp modelId="{8CF65449-B2CB-47C5-8F07-0F15CD4E7A53}">
      <dsp:nvSpPr>
        <dsp:cNvPr id="0" name=""/>
        <dsp:cNvSpPr/>
      </dsp:nvSpPr>
      <dsp:spPr>
        <a:xfrm>
          <a:off x="64138" y="2783826"/>
          <a:ext cx="713725" cy="713725"/>
        </a:xfrm>
        <a:prstGeom prst="ellipse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8F14E-880F-49EB-BE0C-9C6A30C1F8DC}">
      <dsp:nvSpPr>
        <dsp:cNvPr id="0" name=""/>
        <dsp:cNvSpPr/>
      </dsp:nvSpPr>
      <dsp:spPr>
        <a:xfrm>
          <a:off x="-5492261" y="-840916"/>
          <a:ext cx="6539486" cy="6539486"/>
        </a:xfrm>
        <a:prstGeom prst="blockArc">
          <a:avLst>
            <a:gd name="adj1" fmla="val 18900000"/>
            <a:gd name="adj2" fmla="val 2700000"/>
            <a:gd name="adj3" fmla="val 33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043C92-318C-4CCD-A656-4CAC79CD5847}">
      <dsp:nvSpPr>
        <dsp:cNvPr id="0" name=""/>
        <dsp:cNvSpPr/>
      </dsp:nvSpPr>
      <dsp:spPr>
        <a:xfrm>
          <a:off x="578247" y="412458"/>
          <a:ext cx="3011692" cy="669298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3171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Основной приоритет:</a:t>
          </a:r>
          <a:r>
            <a:rPr lang="ru-RU" sz="1200" kern="1200" dirty="0" smtClean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изменение качества преподавания</a:t>
          </a:r>
          <a:endParaRPr lang="ru-RU" sz="1200" kern="1200" dirty="0">
            <a:solidFill>
              <a:schemeClr val="tx1"/>
            </a:solidFill>
            <a:latin typeface="+mj-lt"/>
          </a:endParaRPr>
        </a:p>
      </dsp:txBody>
      <dsp:txXfrm>
        <a:off x="578247" y="412458"/>
        <a:ext cx="3011692" cy="669298"/>
      </dsp:txXfrm>
    </dsp:sp>
    <dsp:sp modelId="{4085DDF7-C92B-4A09-82D0-B83399F2D690}">
      <dsp:nvSpPr>
        <dsp:cNvPr id="0" name=""/>
        <dsp:cNvSpPr/>
      </dsp:nvSpPr>
      <dsp:spPr>
        <a:xfrm>
          <a:off x="81165" y="280043"/>
          <a:ext cx="934126" cy="934126"/>
        </a:xfrm>
        <a:prstGeom prst="ellipse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E4C34E-9CA1-4D96-BE31-DA8C15957F0E}">
      <dsp:nvSpPr>
        <dsp:cNvPr id="0" name=""/>
        <dsp:cNvSpPr/>
      </dsp:nvSpPr>
      <dsp:spPr>
        <a:xfrm>
          <a:off x="976674" y="1472423"/>
          <a:ext cx="3218996" cy="791661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3171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Движущая сила: </a:t>
          </a:r>
          <a:r>
            <a:rPr lang="ru-RU" sz="1200" kern="1200" dirty="0" smtClean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Программа </a:t>
          </a:r>
          <a:r>
            <a:rPr lang="ru-RU" sz="1200" kern="1200" dirty="0" smtClean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перехода в эффективный режим работы: приказ об утверждении программы № 57 /01-08 от  28.09.2020</a:t>
          </a:r>
          <a:endParaRPr lang="ru-RU" sz="1200" kern="1200" dirty="0">
            <a:solidFill>
              <a:schemeClr val="tx1"/>
            </a:solidFill>
            <a:latin typeface="+mj-lt"/>
          </a:endParaRPr>
        </a:p>
      </dsp:txBody>
      <dsp:txXfrm>
        <a:off x="976674" y="1472423"/>
        <a:ext cx="3218996" cy="791661"/>
      </dsp:txXfrm>
    </dsp:sp>
    <dsp:sp modelId="{2DFC4CBD-B25F-4548-B825-BF29C260EA87}">
      <dsp:nvSpPr>
        <dsp:cNvPr id="0" name=""/>
        <dsp:cNvSpPr/>
      </dsp:nvSpPr>
      <dsp:spPr>
        <a:xfrm>
          <a:off x="509610" y="1401190"/>
          <a:ext cx="934126" cy="934126"/>
        </a:xfrm>
        <a:prstGeom prst="ellipse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F08913-3422-4265-9ED9-E3FF435F3A71}">
      <dsp:nvSpPr>
        <dsp:cNvPr id="0" name=""/>
        <dsp:cNvSpPr/>
      </dsp:nvSpPr>
      <dsp:spPr>
        <a:xfrm>
          <a:off x="1033988" y="2580458"/>
          <a:ext cx="2874338" cy="762344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3171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Основная стратегическая  </a:t>
          </a:r>
          <a:r>
            <a:rPr lang="ru-RU" sz="1200" b="1" kern="1200" smtClean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линия</a:t>
          </a:r>
          <a:r>
            <a:rPr lang="ru-RU" sz="1200" kern="1200" smtClean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: </a:t>
          </a:r>
          <a:r>
            <a:rPr lang="ru-RU" sz="1200" kern="1200" dirty="0" smtClean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Школа как профессиональное обучающееся сообщество</a:t>
          </a:r>
          <a:endParaRPr lang="ru-RU" sz="1200" kern="1200" dirty="0">
            <a:solidFill>
              <a:schemeClr val="tx1"/>
            </a:solidFill>
            <a:latin typeface="+mj-lt"/>
          </a:endParaRPr>
        </a:p>
      </dsp:txBody>
      <dsp:txXfrm>
        <a:off x="1033988" y="2580458"/>
        <a:ext cx="2874338" cy="762344"/>
      </dsp:txXfrm>
    </dsp:sp>
    <dsp:sp modelId="{6F6D687F-C384-426C-9CC7-FC7D89C78048}">
      <dsp:nvSpPr>
        <dsp:cNvPr id="0" name=""/>
        <dsp:cNvSpPr/>
      </dsp:nvSpPr>
      <dsp:spPr>
        <a:xfrm>
          <a:off x="509610" y="2522336"/>
          <a:ext cx="934126" cy="934126"/>
        </a:xfrm>
        <a:prstGeom prst="ellipse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63DC10-BECC-4242-8411-4CB3FAE2043A}">
      <dsp:nvSpPr>
        <dsp:cNvPr id="0" name=""/>
        <dsp:cNvSpPr/>
      </dsp:nvSpPr>
      <dsp:spPr>
        <a:xfrm>
          <a:off x="525870" y="3812616"/>
          <a:ext cx="2790657" cy="614558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3171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Способ решения:</a:t>
          </a:r>
          <a:r>
            <a:rPr lang="ru-RU" sz="1200" kern="1200" dirty="0" smtClean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создание </a:t>
          </a:r>
          <a:r>
            <a:rPr lang="ru-RU" sz="1200" kern="1200" dirty="0" smtClean="0">
              <a:solidFill>
                <a:schemeClr val="tx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ПОС</a:t>
          </a:r>
          <a:endParaRPr lang="ru-RU" sz="1200" kern="1200" dirty="0">
            <a:solidFill>
              <a:schemeClr val="tx1"/>
            </a:solidFill>
            <a:latin typeface="+mj-lt"/>
          </a:endParaRPr>
        </a:p>
      </dsp:txBody>
      <dsp:txXfrm>
        <a:off x="525870" y="3812616"/>
        <a:ext cx="2790657" cy="614558"/>
      </dsp:txXfrm>
    </dsp:sp>
    <dsp:sp modelId="{8CF65449-B2CB-47C5-8F07-0F15CD4E7A53}">
      <dsp:nvSpPr>
        <dsp:cNvPr id="0" name=""/>
        <dsp:cNvSpPr/>
      </dsp:nvSpPr>
      <dsp:spPr>
        <a:xfrm>
          <a:off x="81165" y="3643483"/>
          <a:ext cx="934126" cy="934126"/>
        </a:xfrm>
        <a:prstGeom prst="ellipse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8F14E-880F-49EB-BE0C-9C6A30C1F8DC}">
      <dsp:nvSpPr>
        <dsp:cNvPr id="0" name=""/>
        <dsp:cNvSpPr/>
      </dsp:nvSpPr>
      <dsp:spPr>
        <a:xfrm>
          <a:off x="-4158454" y="-643781"/>
          <a:ext cx="4924897" cy="4999084"/>
        </a:xfrm>
        <a:prstGeom prst="blockArc">
          <a:avLst>
            <a:gd name="adj1" fmla="val 18900000"/>
            <a:gd name="adj2" fmla="val 2700000"/>
            <a:gd name="adj3" fmla="val 432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043C92-318C-4CCD-A656-4CAC79CD5847}">
      <dsp:nvSpPr>
        <dsp:cNvPr id="0" name=""/>
        <dsp:cNvSpPr/>
      </dsp:nvSpPr>
      <dsp:spPr>
        <a:xfrm>
          <a:off x="493257" y="29487"/>
          <a:ext cx="6296682" cy="540620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0157" tIns="35560" rIns="35560" bIns="3556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chemeClr val="tx1"/>
              </a:solidFill>
            </a:rPr>
            <a:t>Помощь и поддержка </a:t>
          </a:r>
          <a:r>
            <a:rPr lang="ru-RU" sz="1400" kern="1200" dirty="0" err="1" smtClean="0">
              <a:solidFill>
                <a:schemeClr val="tx1"/>
              </a:solidFill>
            </a:rPr>
            <a:t>тьюторов</a:t>
          </a:r>
          <a:r>
            <a:rPr lang="ru-RU" sz="1400" kern="1200" dirty="0" smtClean="0">
              <a:solidFill>
                <a:schemeClr val="tx1"/>
              </a:solidFill>
            </a:rPr>
            <a:t>: Исакова С.П. зам. директора МУ ДПО «ИОЦ», </a:t>
          </a:r>
          <a:r>
            <a:rPr lang="ru-RU" sz="1400" kern="1200" dirty="0" err="1" smtClean="0">
              <a:solidFill>
                <a:schemeClr val="tx1"/>
              </a:solidFill>
            </a:rPr>
            <a:t>Кмицикевич</a:t>
          </a:r>
          <a:r>
            <a:rPr lang="ru-RU" sz="1400" kern="1200" dirty="0" smtClean="0">
              <a:solidFill>
                <a:schemeClr val="tx1"/>
              </a:solidFill>
            </a:rPr>
            <a:t> </a:t>
          </a:r>
          <a:r>
            <a:rPr lang="ru-RU" sz="1400" kern="1200" dirty="0" smtClean="0">
              <a:solidFill>
                <a:schemeClr val="tx1"/>
              </a:solidFill>
            </a:rPr>
            <a:t>Е.А. , методист МУ ДПО «ИОЦ»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493257" y="29487"/>
        <a:ext cx="6296682" cy="540620"/>
      </dsp:txXfrm>
    </dsp:sp>
    <dsp:sp modelId="{4085DDF7-C92B-4A09-82D0-B83399F2D690}">
      <dsp:nvSpPr>
        <dsp:cNvPr id="0" name=""/>
        <dsp:cNvSpPr/>
      </dsp:nvSpPr>
      <dsp:spPr>
        <a:xfrm>
          <a:off x="24869" y="57953"/>
          <a:ext cx="488436" cy="488436"/>
        </a:xfrm>
        <a:prstGeom prst="ellipse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9F1DD8-13B8-40EE-B66C-57AA99FD16B7}">
      <dsp:nvSpPr>
        <dsp:cNvPr id="0" name=""/>
        <dsp:cNvSpPr/>
      </dsp:nvSpPr>
      <dsp:spPr>
        <a:xfrm>
          <a:off x="653299" y="701300"/>
          <a:ext cx="6129439" cy="390748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0157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</a:rPr>
            <a:t>28 августа 2020 года </a:t>
          </a:r>
          <a:r>
            <a:rPr lang="ru-RU" sz="1400" kern="1200" dirty="0" smtClean="0">
              <a:solidFill>
                <a:schemeClr val="tx1"/>
              </a:solidFill>
            </a:rPr>
            <a:t> - </a:t>
          </a:r>
          <a:r>
            <a:rPr lang="ru-RU" sz="1400" kern="1200" dirty="0" err="1" smtClean="0">
              <a:solidFill>
                <a:schemeClr val="tx1"/>
              </a:solidFill>
            </a:rPr>
            <a:t>воркшоп</a:t>
          </a:r>
          <a:r>
            <a:rPr lang="ru-RU" sz="1400" kern="1200" dirty="0" smtClean="0">
              <a:solidFill>
                <a:schemeClr val="tx1"/>
              </a:solidFill>
            </a:rPr>
            <a:t> </a:t>
          </a:r>
          <a:r>
            <a:rPr lang="ru-RU" sz="1400" kern="1200" dirty="0">
              <a:solidFill>
                <a:schemeClr val="tx1"/>
              </a:solidFill>
            </a:rPr>
            <a:t>«Выбор педагогической стратегии улучшения качества преподавания»</a:t>
          </a:r>
        </a:p>
      </dsp:txBody>
      <dsp:txXfrm>
        <a:off x="653299" y="701300"/>
        <a:ext cx="6129439" cy="390748"/>
      </dsp:txXfrm>
    </dsp:sp>
    <dsp:sp modelId="{3B53519C-F288-41BD-90E2-400DCB0A179A}">
      <dsp:nvSpPr>
        <dsp:cNvPr id="0" name=""/>
        <dsp:cNvSpPr/>
      </dsp:nvSpPr>
      <dsp:spPr>
        <a:xfrm>
          <a:off x="361292" y="660473"/>
          <a:ext cx="488436" cy="488436"/>
        </a:xfrm>
        <a:prstGeom prst="ellipse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0BA4FA-D49A-46B3-8101-12FAA4A67470}">
      <dsp:nvSpPr>
        <dsp:cNvPr id="0" name=""/>
        <dsp:cNvSpPr/>
      </dsp:nvSpPr>
      <dsp:spPr>
        <a:xfrm>
          <a:off x="748849" y="1247594"/>
          <a:ext cx="5982463" cy="390748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0157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</a:rPr>
            <a:t>11 </a:t>
          </a:r>
          <a:r>
            <a:rPr lang="ru-RU" sz="1400" kern="1200" dirty="0" smtClean="0">
              <a:solidFill>
                <a:schemeClr val="tx1"/>
              </a:solidFill>
            </a:rPr>
            <a:t>сентября 2020 -  </a:t>
          </a:r>
          <a:r>
            <a:rPr lang="ru-RU" sz="1400" kern="1200" dirty="0">
              <a:solidFill>
                <a:schemeClr val="tx1"/>
              </a:solidFill>
            </a:rPr>
            <a:t>тьюториал «Создание </a:t>
          </a:r>
          <a:r>
            <a:rPr lang="ru-RU" sz="1400" kern="1200" dirty="0" smtClean="0">
              <a:solidFill>
                <a:schemeClr val="tx1"/>
              </a:solidFill>
            </a:rPr>
            <a:t>профессиональных </a:t>
          </a:r>
          <a:r>
            <a:rPr lang="ru-RU" sz="1400" kern="1200" dirty="0">
              <a:solidFill>
                <a:schemeClr val="tx1"/>
              </a:solidFill>
            </a:rPr>
            <a:t>обучающихся  </a:t>
          </a:r>
          <a:r>
            <a:rPr lang="ru-RU" sz="1400" kern="1200" dirty="0" smtClean="0">
              <a:solidFill>
                <a:schemeClr val="tx1"/>
              </a:solidFill>
            </a:rPr>
            <a:t>сообществ</a:t>
          </a:r>
          <a:r>
            <a:rPr lang="ru-RU" sz="1400" kern="1200" dirty="0" smtClean="0">
              <a:solidFill>
                <a:schemeClr val="tx1"/>
              </a:solidFill>
            </a:rPr>
            <a:t>», </a:t>
          </a:r>
          <a:r>
            <a:rPr lang="ru-RU" sz="1400" kern="1200" dirty="0">
              <a:solidFill>
                <a:schemeClr val="tx1"/>
              </a:solidFill>
            </a:rPr>
            <a:t>приказ  от 15.09.2020 г.  № 54/01-08</a:t>
          </a:r>
        </a:p>
      </dsp:txBody>
      <dsp:txXfrm>
        <a:off x="748849" y="1247594"/>
        <a:ext cx="5982463" cy="390748"/>
      </dsp:txXfrm>
    </dsp:sp>
    <dsp:sp modelId="{1B15E185-A75E-4332-A909-7CDAB8C46E31}">
      <dsp:nvSpPr>
        <dsp:cNvPr id="0" name=""/>
        <dsp:cNvSpPr/>
      </dsp:nvSpPr>
      <dsp:spPr>
        <a:xfrm>
          <a:off x="437137" y="1198748"/>
          <a:ext cx="488436" cy="488436"/>
        </a:xfrm>
        <a:prstGeom prst="ellipse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232A18-B755-41DB-BA69-6555A95E64EB}">
      <dsp:nvSpPr>
        <dsp:cNvPr id="0" name=""/>
        <dsp:cNvSpPr/>
      </dsp:nvSpPr>
      <dsp:spPr>
        <a:xfrm>
          <a:off x="838526" y="1861864"/>
          <a:ext cx="5935202" cy="390748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0157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 Применение технологии </a:t>
          </a:r>
          <a:r>
            <a:rPr lang="en-US" sz="1400" b="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 Lesson study</a:t>
          </a:r>
          <a:r>
            <a:rPr lang="ru-RU" sz="1400" b="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: проектирование, проведение и анализ  урока. Работа с дневником ПОС</a:t>
          </a:r>
          <a:endParaRPr lang="ru-RU" sz="1400" b="0" kern="1200" dirty="0" smtClean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>
        <a:off x="838526" y="1861864"/>
        <a:ext cx="5935202" cy="390748"/>
      </dsp:txXfrm>
    </dsp:sp>
    <dsp:sp modelId="{6F6D687F-C384-426C-9CC7-FC7D89C78048}">
      <dsp:nvSpPr>
        <dsp:cNvPr id="0" name=""/>
        <dsp:cNvSpPr/>
      </dsp:nvSpPr>
      <dsp:spPr>
        <a:xfrm>
          <a:off x="523077" y="1771390"/>
          <a:ext cx="488436" cy="488436"/>
        </a:xfrm>
        <a:prstGeom prst="ellipse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C63B36-8123-4520-84DB-7E45B4E730FB}">
      <dsp:nvSpPr>
        <dsp:cNvPr id="0" name=""/>
        <dsp:cNvSpPr/>
      </dsp:nvSpPr>
      <dsp:spPr>
        <a:xfrm>
          <a:off x="621794" y="2539274"/>
          <a:ext cx="6129439" cy="3907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0157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  15 февраля 2021 года - </a:t>
          </a:r>
          <a:r>
            <a:rPr lang="ru-RU" sz="1400" b="0" kern="1200" dirty="0" err="1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воркшоп</a:t>
          </a:r>
          <a:r>
            <a:rPr lang="ru-RU" sz="1400" b="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  «Экспертиза результатов работы ПОС» </a:t>
          </a:r>
          <a:endParaRPr lang="ru-RU" sz="1400" b="0" kern="1200" dirty="0" smtClean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>
        <a:off x="621794" y="2539274"/>
        <a:ext cx="6129439" cy="390748"/>
      </dsp:txXfrm>
    </dsp:sp>
    <dsp:sp modelId="{DF0F1799-2685-46B4-A003-BA8231F36FAE}">
      <dsp:nvSpPr>
        <dsp:cNvPr id="0" name=""/>
        <dsp:cNvSpPr/>
      </dsp:nvSpPr>
      <dsp:spPr>
        <a:xfrm>
          <a:off x="377576" y="2490430"/>
          <a:ext cx="488436" cy="488436"/>
        </a:xfrm>
        <a:prstGeom prst="ellipse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DA081F-E4D3-4D05-BF03-D27D23FABE63}">
      <dsp:nvSpPr>
        <dsp:cNvPr id="0" name=""/>
        <dsp:cNvSpPr/>
      </dsp:nvSpPr>
      <dsp:spPr>
        <a:xfrm>
          <a:off x="300376" y="3125323"/>
          <a:ext cx="6450857" cy="390748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0157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10 марта 2021- </a:t>
          </a:r>
          <a:r>
            <a:rPr lang="ru-RU" sz="1400" kern="1200" dirty="0" smtClean="0">
              <a:solidFill>
                <a:schemeClr val="tx1"/>
              </a:solidFill>
            </a:rPr>
            <a:t>семинар практикум  «Проектирование траектории развития ПОС»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300376" y="3125323"/>
        <a:ext cx="6450857" cy="390748"/>
      </dsp:txXfrm>
    </dsp:sp>
    <dsp:sp modelId="{8CF65449-B2CB-47C5-8F07-0F15CD4E7A53}">
      <dsp:nvSpPr>
        <dsp:cNvPr id="0" name=""/>
        <dsp:cNvSpPr/>
      </dsp:nvSpPr>
      <dsp:spPr>
        <a:xfrm>
          <a:off x="0" y="3144269"/>
          <a:ext cx="488436" cy="488436"/>
        </a:xfrm>
        <a:prstGeom prst="ellipse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8F14E-880F-49EB-BE0C-9C6A30C1F8DC}">
      <dsp:nvSpPr>
        <dsp:cNvPr id="0" name=""/>
        <dsp:cNvSpPr/>
      </dsp:nvSpPr>
      <dsp:spPr>
        <a:xfrm>
          <a:off x="-5149639" y="-801581"/>
          <a:ext cx="6139641" cy="6232126"/>
        </a:xfrm>
        <a:prstGeom prst="blockArc">
          <a:avLst>
            <a:gd name="adj1" fmla="val 18900000"/>
            <a:gd name="adj2" fmla="val 2700000"/>
            <a:gd name="adj3" fmla="val 347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043C92-318C-4CCD-A656-4CAC79CD5847}">
      <dsp:nvSpPr>
        <dsp:cNvPr id="0" name=""/>
        <dsp:cNvSpPr/>
      </dsp:nvSpPr>
      <dsp:spPr>
        <a:xfrm>
          <a:off x="515084" y="110615"/>
          <a:ext cx="6149430" cy="688824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427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Созданы </a:t>
          </a:r>
          <a:r>
            <a:rPr lang="ru-RU" sz="1400" kern="1200" dirty="0" smtClean="0">
              <a:solidFill>
                <a:schemeClr val="tx1"/>
              </a:solidFill>
            </a:rPr>
            <a:t>ПОС: начальная школа (3 класс) </a:t>
          </a:r>
          <a:r>
            <a:rPr lang="ru-RU" sz="1400" kern="1200" dirty="0" smtClean="0">
              <a:solidFill>
                <a:schemeClr val="tx1"/>
              </a:solidFill>
            </a:rPr>
            <a:t>и </a:t>
          </a:r>
          <a:r>
            <a:rPr lang="ru-RU" sz="1400" kern="1200" dirty="0" smtClean="0">
              <a:solidFill>
                <a:schemeClr val="tx1"/>
              </a:solidFill>
            </a:rPr>
            <a:t>основная школа (7 класс)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515084" y="110615"/>
        <a:ext cx="6149430" cy="688824"/>
      </dsp:txXfrm>
    </dsp:sp>
    <dsp:sp modelId="{4085DDF7-C92B-4A09-82D0-B83399F2D690}">
      <dsp:nvSpPr>
        <dsp:cNvPr id="0" name=""/>
        <dsp:cNvSpPr/>
      </dsp:nvSpPr>
      <dsp:spPr>
        <a:xfrm>
          <a:off x="66285" y="85550"/>
          <a:ext cx="723506" cy="723506"/>
        </a:xfrm>
        <a:prstGeom prst="ellipse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E4C34E-9CA1-4D96-BE31-DA8C15957F0E}">
      <dsp:nvSpPr>
        <dsp:cNvPr id="0" name=""/>
        <dsp:cNvSpPr/>
      </dsp:nvSpPr>
      <dsp:spPr>
        <a:xfrm>
          <a:off x="979480" y="915988"/>
          <a:ext cx="5704568" cy="922083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427" tIns="35560" rIns="35560" bIns="3556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chemeClr val="tx1"/>
              </a:solidFill>
            </a:rPr>
            <a:t>ПОС </a:t>
          </a:r>
          <a:r>
            <a:rPr lang="ru-RU" sz="1400" kern="1200" dirty="0" smtClean="0">
              <a:solidFill>
                <a:schemeClr val="tx1"/>
              </a:solidFill>
            </a:rPr>
            <a:t>№ 1 «Обучаемся техникам формирующегося оценивания</a:t>
          </a:r>
          <a:r>
            <a:rPr lang="ru-RU" sz="1400" kern="1200" dirty="0" smtClean="0">
              <a:solidFill>
                <a:schemeClr val="tx1"/>
              </a:solidFill>
            </a:rPr>
            <a:t>».</a:t>
          </a:r>
          <a:endParaRPr lang="ru-RU" sz="1400" kern="1200" dirty="0" smtClean="0">
            <a:solidFill>
              <a:schemeClr val="tx1"/>
            </a:solidFill>
          </a:endParaRP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chemeClr val="tx1"/>
              </a:solidFill>
            </a:rPr>
            <a:t>Состав: 2 </a:t>
          </a:r>
          <a:r>
            <a:rPr lang="ru-RU" sz="1400" kern="1200" dirty="0" smtClean="0">
              <a:solidFill>
                <a:schemeClr val="tx1"/>
              </a:solidFill>
            </a:rPr>
            <a:t>учителя начальных классов,  учитель физической культуры и учитель иностранного языка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979480" y="915988"/>
        <a:ext cx="5704568" cy="922083"/>
      </dsp:txXfrm>
    </dsp:sp>
    <dsp:sp modelId="{2DFC4CBD-B25F-4548-B825-BF29C260EA87}">
      <dsp:nvSpPr>
        <dsp:cNvPr id="0" name=""/>
        <dsp:cNvSpPr/>
      </dsp:nvSpPr>
      <dsp:spPr>
        <a:xfrm>
          <a:off x="504214" y="1030729"/>
          <a:ext cx="723506" cy="723506"/>
        </a:xfrm>
        <a:prstGeom prst="ellipse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F08913-3422-4265-9ED9-E3FF435F3A71}">
      <dsp:nvSpPr>
        <dsp:cNvPr id="0" name=""/>
        <dsp:cNvSpPr/>
      </dsp:nvSpPr>
      <dsp:spPr>
        <a:xfrm>
          <a:off x="1096128" y="1912883"/>
          <a:ext cx="5598568" cy="803196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427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solidFill>
              <a:schemeClr val="tx1"/>
            </a:solidFill>
            <a:latin typeface="+mn-lt"/>
          </a:endParaRP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chemeClr val="tx1"/>
              </a:solidFill>
              <a:latin typeface="+mn-lt"/>
            </a:rPr>
            <a:t>ПОС </a:t>
          </a:r>
          <a:r>
            <a:rPr lang="ru-RU" sz="1400" kern="1200" dirty="0" smtClean="0">
              <a:solidFill>
                <a:schemeClr val="tx1"/>
              </a:solidFill>
              <a:latin typeface="+mn-lt"/>
            </a:rPr>
            <a:t>№ 2 «Учимся создавать учебно-практические </a:t>
          </a:r>
          <a:r>
            <a:rPr lang="ru-RU" sz="1400" kern="1200" dirty="0" smtClean="0">
              <a:solidFill>
                <a:schemeClr val="tx1"/>
              </a:solidFill>
              <a:latin typeface="+mn-lt"/>
            </a:rPr>
            <a:t>задачи».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chemeClr val="tx1"/>
              </a:solidFill>
              <a:latin typeface="+mn-lt"/>
            </a:rPr>
            <a:t>Состав</a:t>
          </a:r>
          <a:r>
            <a:rPr lang="ru-RU" sz="1400" kern="1200" dirty="0" smtClean="0">
              <a:solidFill>
                <a:schemeClr val="tx1"/>
              </a:solidFill>
              <a:latin typeface="+mn-lt"/>
            </a:rPr>
            <a:t>: учитель математики, учитель географии, учитель информатики, учитель химии и биологии, учитель русского языка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+mn-lt"/>
          </a:endParaRPr>
        </a:p>
      </dsp:txBody>
      <dsp:txXfrm>
        <a:off x="1096128" y="1912883"/>
        <a:ext cx="5598568" cy="803196"/>
      </dsp:txXfrm>
    </dsp:sp>
    <dsp:sp modelId="{6F6D687F-C384-426C-9CC7-FC7D89C78048}">
      <dsp:nvSpPr>
        <dsp:cNvPr id="0" name=""/>
        <dsp:cNvSpPr/>
      </dsp:nvSpPr>
      <dsp:spPr>
        <a:xfrm>
          <a:off x="654684" y="1952728"/>
          <a:ext cx="723506" cy="723506"/>
        </a:xfrm>
        <a:prstGeom prst="ellipse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27A9C4-288B-4586-A7BA-D16E44647D39}">
      <dsp:nvSpPr>
        <dsp:cNvPr id="0" name=""/>
        <dsp:cNvSpPr/>
      </dsp:nvSpPr>
      <dsp:spPr>
        <a:xfrm>
          <a:off x="992310" y="2893009"/>
          <a:ext cx="5678908" cy="578805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427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Приказ  о создании </a:t>
          </a:r>
          <a:r>
            <a:rPr lang="ru-RU" sz="1400" kern="1200" dirty="0" smtClean="0">
              <a:solidFill>
                <a:schemeClr val="tx1"/>
              </a:solidFill>
            </a:rPr>
            <a:t>ПОС  </a:t>
          </a:r>
          <a:r>
            <a:rPr lang="ru-RU" sz="1400" kern="1200" dirty="0" smtClean="0">
              <a:solidFill>
                <a:schemeClr val="tx1"/>
              </a:solidFill>
            </a:rPr>
            <a:t>и утверждении персонального состава    № 54/01-08 от 15.09.2020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992310" y="2893009"/>
        <a:ext cx="5678908" cy="578805"/>
      </dsp:txXfrm>
    </dsp:sp>
    <dsp:sp modelId="{4A560CA4-F187-4BA8-8C94-DE16F5D03209}">
      <dsp:nvSpPr>
        <dsp:cNvPr id="0" name=""/>
        <dsp:cNvSpPr/>
      </dsp:nvSpPr>
      <dsp:spPr>
        <a:xfrm>
          <a:off x="527388" y="2820658"/>
          <a:ext cx="723506" cy="723506"/>
        </a:xfrm>
        <a:prstGeom prst="ellipse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57C7FF-0EFE-476A-9198-D7BB4A29F382}">
      <dsp:nvSpPr>
        <dsp:cNvPr id="0" name=""/>
        <dsp:cNvSpPr/>
      </dsp:nvSpPr>
      <dsp:spPr>
        <a:xfrm>
          <a:off x="576163" y="3787032"/>
          <a:ext cx="6096447" cy="526620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427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План работы каждого  </a:t>
          </a:r>
          <a:r>
            <a:rPr lang="ru-RU" sz="1400" kern="1200" dirty="0" smtClean="0">
              <a:solidFill>
                <a:schemeClr val="tx1"/>
              </a:solidFill>
            </a:rPr>
            <a:t>ПОС</a:t>
          </a:r>
          <a:endParaRPr lang="ru-RU" sz="1400" kern="1200" dirty="0" smtClean="0">
            <a:solidFill>
              <a:schemeClr val="tx1"/>
            </a:solidFill>
          </a:endParaRPr>
        </a:p>
      </dsp:txBody>
      <dsp:txXfrm>
        <a:off x="576163" y="3787032"/>
        <a:ext cx="6096447" cy="526620"/>
      </dsp:txXfrm>
    </dsp:sp>
    <dsp:sp modelId="{8CF65449-B2CB-47C5-8F07-0F15CD4E7A53}">
      <dsp:nvSpPr>
        <dsp:cNvPr id="0" name=""/>
        <dsp:cNvSpPr/>
      </dsp:nvSpPr>
      <dsp:spPr>
        <a:xfrm>
          <a:off x="19937" y="3789004"/>
          <a:ext cx="723506" cy="723506"/>
        </a:xfrm>
        <a:prstGeom prst="ellipse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8F14E-880F-49EB-BE0C-9C6A30C1F8DC}">
      <dsp:nvSpPr>
        <dsp:cNvPr id="0" name=""/>
        <dsp:cNvSpPr/>
      </dsp:nvSpPr>
      <dsp:spPr>
        <a:xfrm>
          <a:off x="-3933117" y="-618237"/>
          <a:ext cx="4728257" cy="4799481"/>
        </a:xfrm>
        <a:prstGeom prst="blockArc">
          <a:avLst>
            <a:gd name="adj1" fmla="val 18900000"/>
            <a:gd name="adj2" fmla="val 2700000"/>
            <a:gd name="adj3" fmla="val 45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043C92-318C-4CCD-A656-4CAC79CD5847}">
      <dsp:nvSpPr>
        <dsp:cNvPr id="0" name=""/>
        <dsp:cNvSpPr/>
      </dsp:nvSpPr>
      <dsp:spPr>
        <a:xfrm>
          <a:off x="707452" y="323670"/>
          <a:ext cx="4951954" cy="914534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794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+mn-lt"/>
            </a:rPr>
            <a:t>Страница на сайте школы</a:t>
          </a:r>
          <a:endParaRPr lang="ru-RU" sz="2400" kern="1200" dirty="0">
            <a:latin typeface="+mn-lt"/>
          </a:endParaRPr>
        </a:p>
      </dsp:txBody>
      <dsp:txXfrm>
        <a:off x="707452" y="323670"/>
        <a:ext cx="4951954" cy="914534"/>
      </dsp:txXfrm>
    </dsp:sp>
    <dsp:sp modelId="{4085DDF7-C92B-4A09-82D0-B83399F2D690}">
      <dsp:nvSpPr>
        <dsp:cNvPr id="0" name=""/>
        <dsp:cNvSpPr/>
      </dsp:nvSpPr>
      <dsp:spPr>
        <a:xfrm>
          <a:off x="0" y="150844"/>
          <a:ext cx="1272349" cy="1272349"/>
        </a:xfrm>
        <a:prstGeom prst="ellipse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E4C34E-9CA1-4D96-BE31-DA8C15957F0E}">
      <dsp:nvSpPr>
        <dsp:cNvPr id="0" name=""/>
        <dsp:cNvSpPr/>
      </dsp:nvSpPr>
      <dsp:spPr>
        <a:xfrm>
          <a:off x="763155" y="1950664"/>
          <a:ext cx="4917457" cy="944266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794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+mn-lt"/>
            </a:rPr>
            <a:t>Дневники ПОС</a:t>
          </a:r>
          <a:endParaRPr lang="ru-RU" sz="2400" kern="1200" dirty="0">
            <a:latin typeface="+mn-lt"/>
          </a:endParaRPr>
        </a:p>
      </dsp:txBody>
      <dsp:txXfrm>
        <a:off x="763155" y="1950664"/>
        <a:ext cx="4917457" cy="944266"/>
      </dsp:txXfrm>
    </dsp:sp>
    <dsp:sp modelId="{2DFC4CBD-B25F-4548-B825-BF29C260EA87}">
      <dsp:nvSpPr>
        <dsp:cNvPr id="0" name=""/>
        <dsp:cNvSpPr/>
      </dsp:nvSpPr>
      <dsp:spPr>
        <a:xfrm>
          <a:off x="8353" y="1813798"/>
          <a:ext cx="1272349" cy="1272349"/>
        </a:xfrm>
        <a:prstGeom prst="ellipse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8F14E-880F-49EB-BE0C-9C6A30C1F8DC}">
      <dsp:nvSpPr>
        <dsp:cNvPr id="0" name=""/>
        <dsp:cNvSpPr/>
      </dsp:nvSpPr>
      <dsp:spPr>
        <a:xfrm>
          <a:off x="-4764235" y="-740297"/>
          <a:ext cx="5667879" cy="5753257"/>
        </a:xfrm>
        <a:prstGeom prst="blockArc">
          <a:avLst>
            <a:gd name="adj1" fmla="val 18900000"/>
            <a:gd name="adj2" fmla="val 2700000"/>
            <a:gd name="adj3" fmla="val 375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043C92-318C-4CCD-A656-4CAC79CD5847}">
      <dsp:nvSpPr>
        <dsp:cNvPr id="0" name=""/>
        <dsp:cNvSpPr/>
      </dsp:nvSpPr>
      <dsp:spPr>
        <a:xfrm>
          <a:off x="547212" y="62072"/>
          <a:ext cx="6109488" cy="909416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173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требовательны </a:t>
          </a:r>
          <a:r>
            <a:rPr lang="ru-RU" sz="1600" kern="1200" dirty="0" smtClean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к себе абсолютно все: и педагоги, и администрация, и школьники</a:t>
          </a:r>
          <a:endParaRPr lang="ru-RU" sz="1600" kern="1200" dirty="0">
            <a:latin typeface="+mn-lt"/>
          </a:endParaRPr>
        </a:p>
      </dsp:txBody>
      <dsp:txXfrm>
        <a:off x="547212" y="62072"/>
        <a:ext cx="6109488" cy="909416"/>
      </dsp:txXfrm>
    </dsp:sp>
    <dsp:sp modelId="{4085DDF7-C92B-4A09-82D0-B83399F2D690}">
      <dsp:nvSpPr>
        <dsp:cNvPr id="0" name=""/>
        <dsp:cNvSpPr/>
      </dsp:nvSpPr>
      <dsp:spPr>
        <a:xfrm>
          <a:off x="43328" y="97192"/>
          <a:ext cx="821632" cy="821632"/>
        </a:xfrm>
        <a:prstGeom prst="ellipse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E4C34E-9CA1-4D96-BE31-DA8C15957F0E}">
      <dsp:nvSpPr>
        <dsp:cNvPr id="0" name=""/>
        <dsp:cNvSpPr/>
      </dsp:nvSpPr>
      <dsp:spPr>
        <a:xfrm>
          <a:off x="973919" y="1114722"/>
          <a:ext cx="5701647" cy="899188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173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создана </a:t>
          </a:r>
          <a:r>
            <a:rPr lang="ru-RU" sz="1600" kern="1200" dirty="0" smtClean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насыщенная образовательная среда для того, чтобы дети раскрылись, проявили способности</a:t>
          </a:r>
          <a:endParaRPr lang="ru-RU" sz="1600" kern="1200" dirty="0">
            <a:latin typeface="+mn-lt"/>
          </a:endParaRPr>
        </a:p>
      </dsp:txBody>
      <dsp:txXfrm>
        <a:off x="973919" y="1114722"/>
        <a:ext cx="5701647" cy="899188"/>
      </dsp:txXfrm>
    </dsp:sp>
    <dsp:sp modelId="{2DFC4CBD-B25F-4548-B825-BF29C260EA87}">
      <dsp:nvSpPr>
        <dsp:cNvPr id="0" name=""/>
        <dsp:cNvSpPr/>
      </dsp:nvSpPr>
      <dsp:spPr>
        <a:xfrm>
          <a:off x="446494" y="1171048"/>
          <a:ext cx="821632" cy="821632"/>
        </a:xfrm>
        <a:prstGeom prst="ellipse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F08913-3422-4265-9ED9-E3FF435F3A71}">
      <dsp:nvSpPr>
        <dsp:cNvPr id="0" name=""/>
        <dsp:cNvSpPr/>
      </dsp:nvSpPr>
      <dsp:spPr>
        <a:xfrm>
          <a:off x="954478" y="2161584"/>
          <a:ext cx="5740528" cy="935622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1737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родители</a:t>
          </a:r>
          <a:r>
            <a:rPr lang="ru-RU" sz="1400" kern="1200" dirty="0" smtClean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, дети и школа сотрудничают. Семьи поддерживают усилия администрации и учителей, преподаватели верят в детей и задают им высокую планку, ученики стараются оправдать ожидания. Времени и желания конфликтовать ни у кого нет.</a:t>
          </a:r>
          <a:endParaRPr lang="ru-RU" sz="1400" kern="1200" dirty="0">
            <a:latin typeface="+mn-lt"/>
          </a:endParaRPr>
        </a:p>
      </dsp:txBody>
      <dsp:txXfrm>
        <a:off x="954478" y="2161584"/>
        <a:ext cx="5740528" cy="935622"/>
      </dsp:txXfrm>
    </dsp:sp>
    <dsp:sp modelId="{6F6D687F-C384-426C-9CC7-FC7D89C78048}">
      <dsp:nvSpPr>
        <dsp:cNvPr id="0" name=""/>
        <dsp:cNvSpPr/>
      </dsp:nvSpPr>
      <dsp:spPr>
        <a:xfrm>
          <a:off x="472810" y="2218579"/>
          <a:ext cx="821632" cy="821632"/>
        </a:xfrm>
        <a:prstGeom prst="ellipse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63DC10-BECC-4242-8411-4CB3FAE2043A}">
      <dsp:nvSpPr>
        <dsp:cNvPr id="0" name=""/>
        <dsp:cNvSpPr/>
      </dsp:nvSpPr>
      <dsp:spPr>
        <a:xfrm>
          <a:off x="523646" y="3263877"/>
          <a:ext cx="6165131" cy="966457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173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хорошие </a:t>
          </a:r>
          <a:r>
            <a:rPr lang="ru-RU" sz="1600" kern="1200" dirty="0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результаты экзаменов, мотивация всех учеников, </a:t>
          </a:r>
          <a:r>
            <a:rPr lang="ru-RU" sz="1600" kern="1200" dirty="0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раскрыты способностей обучающихся и педагогов, </a:t>
          </a:r>
          <a:r>
            <a:rPr lang="ru-RU" sz="1600" kern="1200" dirty="0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определившиеся и самостоятельные выпускники</a:t>
          </a:r>
          <a:endParaRPr lang="ru-RU" sz="1600" kern="1200" dirty="0">
            <a:latin typeface="+mn-lt"/>
          </a:endParaRPr>
        </a:p>
      </dsp:txBody>
      <dsp:txXfrm>
        <a:off x="523646" y="3263877"/>
        <a:ext cx="6165131" cy="966457"/>
      </dsp:txXfrm>
    </dsp:sp>
    <dsp:sp modelId="{8CF65449-B2CB-47C5-8F07-0F15CD4E7A53}">
      <dsp:nvSpPr>
        <dsp:cNvPr id="0" name=""/>
        <dsp:cNvSpPr/>
      </dsp:nvSpPr>
      <dsp:spPr>
        <a:xfrm>
          <a:off x="0" y="3318744"/>
          <a:ext cx="821632" cy="821632"/>
        </a:xfrm>
        <a:prstGeom prst="ellipse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5AA4B-4D9D-4CC4-875E-FE7745F79F61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B9D93-199C-4631-9F67-342B66E9FA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696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Данный слайд практически не требует комментирования: все очень понятно и наглядно. Поэтому на его</a:t>
            </a:r>
            <a:r>
              <a:rPr lang="ru-RU" baseline="0" dirty="0" smtClean="0"/>
              <a:t> демонстрацию уйдет немного времени.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B9D93-199C-4631-9F67-342B66E9FA3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830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Возможно данный слайд должен быть третьим, так из проблем вытекают идея, миссия и решения.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B9D93-199C-4631-9F67-342B66E9FA3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861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Техническая сторона: </a:t>
            </a:r>
          </a:p>
          <a:p>
            <a:r>
              <a:rPr lang="ru-RU" dirty="0" smtClean="0"/>
              <a:t>анимация картинок непонятна- они по порядку должны быть или вообще анимация излишня, пусть будут сразу;</a:t>
            </a:r>
          </a:p>
          <a:p>
            <a:r>
              <a:rPr lang="ru-RU" dirty="0" smtClean="0"/>
              <a:t>нужно</a:t>
            </a:r>
            <a:r>
              <a:rPr lang="ru-RU" baseline="0" dirty="0" smtClean="0"/>
              <a:t> шрифтом (цвет или толщина) выделить основной приоритет, основная стр. линия, способ решения. И проверьте знаки препинания: где-то тире, где-то двоеточие.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B9D93-199C-4631-9F67-342B66E9FA3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382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B9D93-199C-4631-9F67-342B66E9FA3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828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Каждый из четырех результатов я бы раскрыла на отдельном слайде</a:t>
            </a:r>
          </a:p>
          <a:p>
            <a:pPr marL="228600" indent="-228600">
              <a:buAutoNum type="arabicPeriod"/>
            </a:pPr>
            <a:r>
              <a:rPr lang="ru-RU" dirty="0" smtClean="0"/>
              <a:t>Создание КОУЧей: состав, скан приказа, есть ли руководитель и кто он, его роль в управленческой команде школы</a:t>
            </a:r>
            <a:r>
              <a:rPr lang="ru-RU" baseline="0" dirty="0" smtClean="0"/>
              <a:t> (отсылка к распределенному лидерству). ЕСТЬ ЛИ ЕДИНАЯ ПЕД. СТРАТЕГИЯ?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Кто эти </a:t>
            </a:r>
            <a:r>
              <a:rPr lang="ru-RU" baseline="0" dirty="0" err="1" smtClean="0"/>
              <a:t>тьюторы</a:t>
            </a:r>
            <a:r>
              <a:rPr lang="ru-RU" baseline="0" dirty="0" smtClean="0"/>
              <a:t> (внешние или внутренние, откуда), какие формы работы проводили для членов КОУЧей, как часто и т.п.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Над какими проблемами работали </a:t>
            </a:r>
            <a:r>
              <a:rPr lang="ru-RU" baseline="0" dirty="0" err="1" smtClean="0"/>
              <a:t>КОУЧи</a:t>
            </a:r>
            <a:r>
              <a:rPr lang="ru-RU" baseline="0" dirty="0" smtClean="0"/>
              <a:t>, какие формы взаимодействия использовали, фото дневника и в чем его роль. Скан страницы сайта. Приложите фото работы КОУЧей для усиления наглядности. ПОМНИТЕ нас смотрят школы, а им нужно больше «кухни».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Опишите формат семинара (была ли интерактивная составляющая, уроки и т.п.), кто проводил. Была рефлексия внутри коллектива после проведения семинара и какой эффект имел данный семинар для профессионального развития учителей вашей школы. Не забудьте фото.</a:t>
            </a:r>
          </a:p>
          <a:p>
            <a:pPr marL="0" indent="0">
              <a:buNone/>
            </a:pPr>
            <a:r>
              <a:rPr lang="ru-RU" baseline="0" dirty="0" smtClean="0"/>
              <a:t>ПРО МЕТОДИЧЕСКУЮ РАБОТУ НУЖНО ВЫНЕСТИ НА ОТДЕЛЬНЫЙ СЛАЙД. Рекомендую провести параллель: что было (модель МР) и какие результаты получали, что стало (весь ли коллектив в </a:t>
            </a:r>
            <a:r>
              <a:rPr lang="ru-RU" baseline="0" dirty="0" err="1" smtClean="0"/>
              <a:t>КОУЧах</a:t>
            </a:r>
            <a:r>
              <a:rPr lang="ru-RU" baseline="0" dirty="0" smtClean="0"/>
              <a:t>, как происходит взаимообмен, если это имеет место быть; сохранились ли МО и т.п.) и каких результатов уже добились.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B9D93-199C-4631-9F67-342B66E9FA3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181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B9D93-199C-4631-9F67-342B66E9FA3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175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Здесь вы впервые упоминаете про учеников. Но до этого нигде не было отмечено, а как ученики относятся к внедряемым новшествам.</a:t>
            </a:r>
          </a:p>
          <a:p>
            <a:endParaRPr lang="ru-RU" dirty="0" smtClean="0"/>
          </a:p>
          <a:p>
            <a:r>
              <a:rPr lang="ru-RU" dirty="0" smtClean="0"/>
              <a:t>Получается,</a:t>
            </a:r>
            <a:r>
              <a:rPr lang="ru-RU" baseline="0" dirty="0" smtClean="0"/>
              <a:t> что в школе появляется возможность для диалога всех участников образовательных отношений. А что в основе: внедрение ФО, функционирование ВСОКО (разработка прозрачной системы оценивания может стать основой для сотрудничества с родителями), сотрудничество учителей (проф. диалог), ученики как субъекты деятельности (опять же на основе новой системы оценивания, урок по-новому предполагает применение диалога) и другое.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В итоге вы идете к сообществу, то есть у </a:t>
            </a:r>
            <a:r>
              <a:rPr lang="ru-RU" baseline="0" smtClean="0"/>
              <a:t>вас вовлечение в процесс обучения, объединение одновременно и учеников, и учителей, и администрации, и родителей</a:t>
            </a:r>
          </a:p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B9D93-199C-4631-9F67-342B66E9FA3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175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7B53C-28A2-4808-BE31-8F9390ED2DDA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F9F6-6210-48D8-909B-FD5C04305F0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777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7B53C-28A2-4808-BE31-8F9390ED2DDA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F9F6-6210-48D8-909B-FD5C04305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11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7B53C-28A2-4808-BE31-8F9390ED2DDA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F9F6-6210-48D8-909B-FD5C04305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06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7B53C-28A2-4808-BE31-8F9390ED2DDA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F9F6-6210-48D8-909B-FD5C04305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63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7B53C-28A2-4808-BE31-8F9390ED2DDA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F9F6-6210-48D8-909B-FD5C04305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43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7B53C-28A2-4808-BE31-8F9390ED2DDA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F9F6-6210-48D8-909B-FD5C04305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57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7B53C-28A2-4808-BE31-8F9390ED2DDA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F9F6-6210-48D8-909B-FD5C04305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11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7B53C-28A2-4808-BE31-8F9390ED2DDA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F9F6-6210-48D8-909B-FD5C04305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25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7B53C-28A2-4808-BE31-8F9390ED2DDA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F9F6-6210-48D8-909B-FD5C04305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725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7B53C-28A2-4808-BE31-8F9390ED2DDA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F9F6-6210-48D8-909B-FD5C04305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180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7B53C-28A2-4808-BE31-8F9390ED2DDA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F9F6-6210-48D8-909B-FD5C04305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80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7B53C-28A2-4808-BE31-8F9390ED2DDA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0F9F6-6210-48D8-909B-FD5C04305F0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535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7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4.xml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11" Type="http://schemas.openxmlformats.org/officeDocument/2006/relationships/image" Target="../media/image11.jpeg"/><Relationship Id="rId5" Type="http://schemas.openxmlformats.org/officeDocument/2006/relationships/diagramData" Target="../diagrams/data4.xml"/><Relationship Id="rId10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microsoft.com/office/2007/relationships/diagramDrawing" Target="../diagrams/drawing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16.jpe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15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17.png"/><Relationship Id="rId7" Type="http://schemas.openxmlformats.org/officeDocument/2006/relationships/diagramLayout" Target="../diagrams/layou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6.xml"/><Relationship Id="rId11" Type="http://schemas.openxmlformats.org/officeDocument/2006/relationships/image" Target="../media/image10.jpeg"/><Relationship Id="rId5" Type="http://schemas.openxmlformats.org/officeDocument/2006/relationships/image" Target="../media/image19.png"/><Relationship Id="rId10" Type="http://schemas.microsoft.com/office/2007/relationships/diagramDrawing" Target="../diagrams/drawing6.xml"/><Relationship Id="rId4" Type="http://schemas.openxmlformats.org/officeDocument/2006/relationships/image" Target="../media/image18.png"/><Relationship Id="rId9" Type="http://schemas.openxmlformats.org/officeDocument/2006/relationships/diagramColors" Target="../diagrams/colors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stolbishi@yandex.ru" TargetMode="External"/><Relationship Id="rId2" Type="http://schemas.openxmlformats.org/officeDocument/2006/relationships/hyperlink" Target="https://stol-shtut.edu.yar.ru/index.html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3960" y="1408922"/>
            <a:ext cx="6007608" cy="3060601"/>
          </a:xfrm>
        </p:spPr>
        <p:txBody>
          <a:bodyPr>
            <a:normAutofit/>
          </a:bodyPr>
          <a:lstStyle/>
          <a:p>
            <a:r>
              <a:rPr lang="ru-RU" b="1" dirty="0"/>
              <a:t>Школа на пути перемен</a:t>
            </a:r>
            <a:br>
              <a:rPr lang="ru-RU" b="1" dirty="0"/>
            </a:br>
            <a:r>
              <a:rPr lang="ru-RU" sz="2200" b="1" dirty="0"/>
              <a:t>Муниципальное общеобразовательное учреждение Столбищенская основная школа </a:t>
            </a:r>
            <a:r>
              <a:rPr lang="ru-RU" sz="2200" b="1" dirty="0" err="1"/>
              <a:t>Тутаевского</a:t>
            </a:r>
            <a:r>
              <a:rPr lang="ru-RU" sz="2200" b="1" dirty="0"/>
              <a:t> муниципального района</a:t>
            </a:r>
            <a:r>
              <a:rPr lang="ru-RU" sz="2700" b="1" dirty="0"/>
              <a:t/>
            </a:r>
            <a:br>
              <a:rPr lang="ru-RU" sz="2700" b="1" dirty="0"/>
            </a:br>
            <a:endParaRPr lang="en-US" sz="27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80080" y="4678265"/>
            <a:ext cx="4886960" cy="1104900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</a:pPr>
            <a:r>
              <a:rPr lang="ru-RU" dirty="0" smtClean="0"/>
              <a:t>Директор</a:t>
            </a:r>
          </a:p>
          <a:p>
            <a:pPr algn="r">
              <a:lnSpc>
                <a:spcPct val="100000"/>
              </a:lnSpc>
            </a:pPr>
            <a:r>
              <a:rPr lang="ru-RU" dirty="0" smtClean="0"/>
              <a:t>Кудрявцева Ольга Дмитриевна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291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8">
            <a:extLst>
              <a:ext uri="{FF2B5EF4-FFF2-40B4-BE49-F238E27FC236}">
                <a16:creationId xmlns:a16="http://schemas.microsoft.com/office/drawing/2014/main" id="{92715C8C-F529-484E-943A-0DFCA209783C}"/>
              </a:ext>
            </a:extLst>
          </p:cNvPr>
          <p:cNvSpPr txBox="1">
            <a:spLocks/>
          </p:cNvSpPr>
          <p:nvPr/>
        </p:nvSpPr>
        <p:spPr>
          <a:xfrm>
            <a:off x="121920" y="158717"/>
            <a:ext cx="8877299" cy="420403"/>
          </a:xfrm>
          <a:prstGeom prst="round2Diag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ru-RU" sz="2400" b="1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b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ндекс социального благополучия школы (ИСБШ) - </a:t>
            </a:r>
            <a:r>
              <a:rPr lang="ru-RU" sz="2400" b="1" dirty="0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27,52</a:t>
            </a:r>
            <a:endParaRPr lang="ru-RU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Объект 8">
            <a:extLst>
              <a:ext uri="{FF2B5EF4-FFF2-40B4-BE49-F238E27FC236}">
                <a16:creationId xmlns:a16="http://schemas.microsoft.com/office/drawing/2014/main" id="{92715C8C-F529-484E-943A-0DFCA209783C}"/>
              </a:ext>
            </a:extLst>
          </p:cNvPr>
          <p:cNvSpPr txBox="1">
            <a:spLocks/>
          </p:cNvSpPr>
          <p:nvPr/>
        </p:nvSpPr>
        <p:spPr>
          <a:xfrm>
            <a:off x="121919" y="5623560"/>
            <a:ext cx="8877299" cy="1135379"/>
          </a:xfrm>
          <a:prstGeom prst="round2Diag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7200" dirty="0" smtClean="0">
                <a:solidFill>
                  <a:schemeClr val="tx1"/>
                </a:solidFill>
              </a:rPr>
              <a:t>% </a:t>
            </a:r>
            <a:r>
              <a:rPr lang="ru-RU" sz="7200" dirty="0">
                <a:solidFill>
                  <a:schemeClr val="tx1"/>
                </a:solidFill>
              </a:rPr>
              <a:t>успеваемости – 95,3, % качества – </a:t>
            </a:r>
            <a:r>
              <a:rPr lang="ru-RU" sz="7200" dirty="0" smtClean="0">
                <a:solidFill>
                  <a:schemeClr val="tx1"/>
                </a:solidFill>
              </a:rPr>
              <a:t>24,9</a:t>
            </a:r>
            <a:endParaRPr lang="en-US" sz="72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7200" dirty="0" smtClean="0">
                <a:solidFill>
                  <a:schemeClr val="tx1"/>
                </a:solidFill>
              </a:rPr>
              <a:t>Относительный </a:t>
            </a:r>
            <a:r>
              <a:rPr lang="ru-RU" sz="7200" dirty="0">
                <a:solidFill>
                  <a:schemeClr val="tx1"/>
                </a:solidFill>
              </a:rPr>
              <a:t>средний бал ОГЭ по математике в 2019 г.  0,58 (по кластеру 0,89)</a:t>
            </a:r>
          </a:p>
          <a:p>
            <a:pPr marL="0" indent="0" algn="ctr">
              <a:buNone/>
            </a:pPr>
            <a:r>
              <a:rPr lang="ru-RU" sz="7200" dirty="0">
                <a:solidFill>
                  <a:schemeClr val="tx1"/>
                </a:solidFill>
              </a:rPr>
              <a:t>Относительный средний бал ОГЭ по русскому языку в 2019 г. 0,84 (по кластеру 0,93)</a:t>
            </a:r>
          </a:p>
          <a:p>
            <a:pPr marL="0" indent="0" algn="ctr">
              <a:spcBef>
                <a:spcPct val="0"/>
              </a:spcBef>
              <a:buNone/>
            </a:pPr>
            <a:endParaRPr lang="ru-RU" sz="3600" b="1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165261910"/>
              </p:ext>
            </p:extLst>
          </p:nvPr>
        </p:nvGraphicFramePr>
        <p:xfrm>
          <a:off x="121920" y="675133"/>
          <a:ext cx="4155441" cy="4059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742415457"/>
              </p:ext>
            </p:extLst>
          </p:nvPr>
        </p:nvGraphicFramePr>
        <p:xfrm>
          <a:off x="4735826" y="1912039"/>
          <a:ext cx="4263392" cy="3711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3"/>
          <a:srcRect l="42888" t="43457" r="37725" b="35532"/>
          <a:stretch/>
        </p:blipFill>
        <p:spPr>
          <a:xfrm>
            <a:off x="6028021" y="648286"/>
            <a:ext cx="2035697" cy="1446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3"/>
          <a:srcRect l="23942" t="34621" r="61069" b="45029"/>
          <a:stretch/>
        </p:blipFill>
        <p:spPr>
          <a:xfrm>
            <a:off x="582637" y="4510651"/>
            <a:ext cx="1093763" cy="973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3"/>
          <a:srcRect l="50570" t="64884" r="27240" b="14766"/>
          <a:stretch/>
        </p:blipFill>
        <p:spPr>
          <a:xfrm>
            <a:off x="1676400" y="4503783"/>
            <a:ext cx="1630680" cy="980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3"/>
          <a:srcRect l="68756" t="39875" r="11566" b="31220"/>
          <a:stretch/>
        </p:blipFill>
        <p:spPr>
          <a:xfrm>
            <a:off x="3307080" y="4510651"/>
            <a:ext cx="1033096" cy="995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873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216" y="0"/>
            <a:ext cx="7098030" cy="878458"/>
          </a:xfrm>
        </p:spPr>
        <p:txBody>
          <a:bodyPr/>
          <a:lstStyle/>
          <a:p>
            <a:r>
              <a:rPr lang="ru-RU" dirty="0" smtClean="0"/>
              <a:t>Проблемы</a:t>
            </a:r>
            <a:endParaRPr lang="en-US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969008" y="4063748"/>
            <a:ext cx="6743700" cy="954089"/>
            <a:chOff x="1248" y="1404"/>
            <a:chExt cx="4248" cy="601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gray">
            <a:xfrm>
              <a:off x="1730" y="1404"/>
              <a:ext cx="3766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1600" dirty="0" smtClean="0"/>
                <a:t>Работа </a:t>
              </a:r>
              <a:r>
                <a:rPr lang="ru-RU" sz="1600" dirty="0"/>
                <a:t>с обучающимися, испытывающими трудности в обучении, </a:t>
              </a:r>
              <a:endParaRPr lang="ru-RU" sz="1600" dirty="0" smtClean="0"/>
            </a:p>
            <a:p>
              <a:r>
                <a:rPr lang="ru-RU" sz="1600" dirty="0" smtClean="0"/>
                <a:t>выстроена </a:t>
              </a:r>
              <a:r>
                <a:rPr lang="ru-RU" sz="1600" dirty="0"/>
                <a:t>недостаточно эффективно</a:t>
              </a:r>
            </a:p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1969008" y="1291973"/>
            <a:ext cx="6538913" cy="1200151"/>
            <a:chOff x="1248" y="1832"/>
            <a:chExt cx="4119" cy="756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gray">
            <a:xfrm>
              <a:off x="1770" y="1832"/>
              <a:ext cx="3597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1600" dirty="0" smtClean="0"/>
                <a:t>Школа </a:t>
              </a:r>
              <a:r>
                <a:rPr lang="ru-RU" sz="1600" dirty="0"/>
                <a:t>в течение трёх лет показывает низкие </a:t>
              </a:r>
              <a:r>
                <a:rPr lang="ru-RU" sz="1600" dirty="0" smtClean="0"/>
                <a:t>образовательные</a:t>
              </a:r>
            </a:p>
            <a:p>
              <a:r>
                <a:rPr lang="ru-RU" sz="1600" dirty="0" smtClean="0"/>
                <a:t>результаты </a:t>
              </a:r>
              <a:r>
                <a:rPr lang="ru-RU" sz="1600" dirty="0" smtClean="0"/>
                <a:t>по </a:t>
              </a:r>
              <a:r>
                <a:rPr lang="ru-RU" sz="1600" dirty="0"/>
                <a:t>математике и русскому языку </a:t>
              </a:r>
              <a:endParaRPr lang="ru-RU" sz="1600" dirty="0" smtClean="0"/>
            </a:p>
            <a:p>
              <a:r>
                <a:rPr lang="ru-RU" sz="1600" dirty="0" smtClean="0"/>
                <a:t>(</a:t>
              </a:r>
              <a:r>
                <a:rPr lang="ru-RU" sz="1600" dirty="0"/>
                <a:t>ниже средних значений по кластеру)</a:t>
              </a:r>
            </a:p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1969008" y="2339722"/>
            <a:ext cx="5105400" cy="660400"/>
            <a:chOff x="1248" y="2574"/>
            <a:chExt cx="3216" cy="416"/>
          </a:xfrm>
        </p:grpSpPr>
        <p:sp>
          <p:nvSpPr>
            <p:cNvPr id="15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gray">
            <a:xfrm>
              <a:off x="1793" y="2574"/>
              <a:ext cx="2189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1600" dirty="0" smtClean="0"/>
                <a:t>Отсутствует </a:t>
              </a:r>
              <a:r>
                <a:rPr lang="ru-RU" sz="1600" dirty="0" err="1"/>
                <a:t>внутришкольная</a:t>
              </a:r>
              <a:r>
                <a:rPr lang="ru-RU" sz="1600" dirty="0"/>
                <a:t> </a:t>
              </a:r>
              <a:r>
                <a:rPr lang="ru-RU" sz="1600" dirty="0" smtClean="0"/>
                <a:t>система</a:t>
              </a:r>
              <a:endParaRPr lang="ru-RU" sz="1600" dirty="0" smtClean="0"/>
            </a:p>
            <a:p>
              <a:r>
                <a:rPr lang="ru-RU" sz="1600" dirty="0" smtClean="0"/>
                <a:t> </a:t>
              </a:r>
              <a:r>
                <a:rPr lang="ru-RU" sz="1600" dirty="0"/>
                <a:t>оценки качества </a:t>
              </a:r>
              <a:r>
                <a:rPr lang="ru-RU" sz="1600" dirty="0" smtClean="0"/>
                <a:t>образования</a:t>
              </a:r>
              <a:endParaRPr lang="ru-RU" sz="1600" dirty="0"/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1969008" y="3012821"/>
            <a:ext cx="6167438" cy="1200150"/>
            <a:chOff x="1248" y="3060"/>
            <a:chExt cx="3885" cy="756"/>
          </a:xfrm>
        </p:grpSpPr>
        <p:sp>
          <p:nvSpPr>
            <p:cNvPr id="20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gray">
            <a:xfrm>
              <a:off x="1730" y="3060"/>
              <a:ext cx="3403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1600" dirty="0"/>
                <a:t>У коллектива отсутствует единая педагогическая стратегия, </a:t>
              </a:r>
              <a:endParaRPr lang="ru-RU" sz="1600" dirty="0" smtClean="0"/>
            </a:p>
            <a:p>
              <a:r>
                <a:rPr lang="ru-RU" sz="1600" dirty="0" smtClean="0"/>
                <a:t>направленная </a:t>
              </a:r>
              <a:r>
                <a:rPr lang="ru-RU" sz="1600" dirty="0"/>
                <a:t>на единение педагогического коллектива </a:t>
              </a:r>
              <a:endParaRPr lang="ru-RU" sz="1600" dirty="0" smtClean="0"/>
            </a:p>
            <a:p>
              <a:r>
                <a:rPr lang="ru-RU" sz="1600" dirty="0" smtClean="0"/>
                <a:t>в </a:t>
              </a:r>
              <a:r>
                <a:rPr lang="ru-RU" sz="1600" dirty="0"/>
                <a:t>выборе подходов к преподаванию</a:t>
              </a:r>
            </a:p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24" name="Group 22"/>
          <p:cNvGrpSpPr>
            <a:grpSpLocks/>
          </p:cNvGrpSpPr>
          <p:nvPr/>
        </p:nvGrpSpPr>
        <p:grpSpPr bwMode="auto">
          <a:xfrm>
            <a:off x="1956642" y="5651586"/>
            <a:ext cx="6756403" cy="830263"/>
            <a:chOff x="1248" y="3081"/>
            <a:chExt cx="4256" cy="523"/>
          </a:xfrm>
        </p:grpSpPr>
        <p:sp>
          <p:nvSpPr>
            <p:cNvPr id="25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22000">
                  <a:srgbClr val="000082"/>
                </a:gs>
                <a:gs pos="12000">
                  <a:srgbClr val="66008F"/>
                </a:gs>
                <a:gs pos="64999">
                  <a:srgbClr val="BA0066"/>
                </a:gs>
                <a:gs pos="4000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7" name="Text Box 25"/>
            <p:cNvSpPr txBox="1">
              <a:spLocks noChangeArrowheads="1"/>
            </p:cNvSpPr>
            <p:nvPr/>
          </p:nvSpPr>
          <p:spPr bwMode="gray">
            <a:xfrm>
              <a:off x="1738" y="3081"/>
              <a:ext cx="376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1600" dirty="0"/>
                <a:t>79% процентов родителей </a:t>
              </a:r>
              <a:r>
                <a:rPr lang="ru-RU" sz="1600" dirty="0" smtClean="0"/>
                <a:t>показывают низкий уровень</a:t>
              </a:r>
            </a:p>
            <a:p>
              <a:r>
                <a:rPr lang="ru-RU" sz="1600" dirty="0" smtClean="0"/>
                <a:t> заинтересованности в </a:t>
              </a:r>
              <a:r>
                <a:rPr lang="ru-RU" sz="1600" dirty="0"/>
                <a:t>качестве </a:t>
              </a:r>
              <a:r>
                <a:rPr lang="ru-RU" sz="1600" dirty="0" smtClean="0"/>
                <a:t>образования </a:t>
              </a:r>
              <a:r>
                <a:rPr lang="ru-RU" sz="1600" dirty="0"/>
                <a:t>своих детей и, как следствие, </a:t>
              </a:r>
              <a:r>
                <a:rPr lang="ru-RU" sz="1600" dirty="0" smtClean="0"/>
                <a:t>опосредованно </a:t>
              </a:r>
              <a:r>
                <a:rPr lang="ru-RU" sz="1600" dirty="0"/>
                <a:t>влияют на </a:t>
              </a:r>
              <a:r>
                <a:rPr lang="ru-RU" sz="1600" dirty="0" smtClean="0"/>
                <a:t>их </a:t>
              </a:r>
              <a:r>
                <a:rPr lang="ru-RU" sz="1600" dirty="0"/>
                <a:t>учебную </a:t>
              </a:r>
              <a:r>
                <a:rPr lang="ru-RU" sz="1600" dirty="0" smtClean="0"/>
                <a:t>мотивацию</a:t>
              </a:r>
              <a:endParaRPr lang="ru-RU" sz="1600" dirty="0"/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rgbClr val="FFFFFF"/>
                  </a:solidFill>
                </a:rPr>
                <a:t>6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9" name="Group 22"/>
          <p:cNvGrpSpPr>
            <a:grpSpLocks/>
          </p:cNvGrpSpPr>
          <p:nvPr/>
        </p:nvGrpSpPr>
        <p:grpSpPr bwMode="auto">
          <a:xfrm>
            <a:off x="1969009" y="4983617"/>
            <a:ext cx="6024563" cy="747713"/>
            <a:chOff x="1248" y="3230"/>
            <a:chExt cx="3795" cy="471"/>
          </a:xfrm>
        </p:grpSpPr>
        <p:sp>
          <p:nvSpPr>
            <p:cNvPr id="30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2" name="Text Box 25"/>
            <p:cNvSpPr txBox="1">
              <a:spLocks noChangeArrowheads="1"/>
            </p:cNvSpPr>
            <p:nvPr/>
          </p:nvSpPr>
          <p:spPr bwMode="gray">
            <a:xfrm>
              <a:off x="1770" y="3255"/>
              <a:ext cx="3273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1600" dirty="0"/>
                <a:t>81% обучающихся имеют низкую мотивацию к обучению</a:t>
              </a:r>
            </a:p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3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110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44779" y="329658"/>
            <a:ext cx="4526279" cy="1392462"/>
            <a:chOff x="457199" y="1044358"/>
            <a:chExt cx="5181600" cy="895164"/>
          </a:xfrm>
          <a:solidFill>
            <a:schemeClr val="bg1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457199" y="1044358"/>
              <a:ext cx="5181600" cy="895164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alpha val="90000"/>
                <a:hueOff val="0"/>
                <a:satOff val="0"/>
                <a:lumOff val="0"/>
                <a:alphaOff val="-20000"/>
              </a:schemeClr>
            </a:fillRef>
            <a:effectRef idx="2">
              <a:schemeClr val="accent4">
                <a:alpha val="90000"/>
                <a:hueOff val="0"/>
                <a:satOff val="0"/>
                <a:lumOff val="0"/>
                <a:alphaOff val="-2000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564406" y="1106756"/>
              <a:ext cx="4931454" cy="764186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r>
                <a:rPr lang="ru-RU" sz="1600" b="1" dirty="0" smtClean="0">
                  <a:solidFill>
                    <a:schemeClr val="tx1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Идея:</a:t>
              </a:r>
              <a:endParaRPr lang="en-US" sz="1600" b="1" dirty="0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ru-RU" sz="1600" dirty="0" smtClean="0">
                  <a:solidFill>
                    <a:schemeClr val="tx1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Обеспечить </a:t>
              </a:r>
              <a:r>
                <a:rPr lang="ru-RU" sz="1600" dirty="0">
                  <a:solidFill>
                    <a:schemeClr val="tx1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каждому ученику возможность получения качественного образования в соответствии с индивидуальными потребностями и </a:t>
              </a:r>
              <a:r>
                <a:rPr lang="ru-RU" sz="1600" dirty="0" smtClean="0">
                  <a:solidFill>
                    <a:schemeClr val="tx1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способностями</a:t>
              </a:r>
              <a:endParaRPr lang="ru-RU" sz="16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32058" y="2063437"/>
            <a:ext cx="4539001" cy="895164"/>
            <a:chOff x="457199" y="1044358"/>
            <a:chExt cx="5181600" cy="895164"/>
          </a:xfrm>
          <a:solidFill>
            <a:schemeClr val="bg1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457199" y="1044358"/>
              <a:ext cx="5181600" cy="895164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alpha val="90000"/>
                <a:hueOff val="0"/>
                <a:satOff val="0"/>
                <a:lumOff val="0"/>
                <a:alphaOff val="-20000"/>
              </a:schemeClr>
            </a:fillRef>
            <a:effectRef idx="2">
              <a:schemeClr val="accent4">
                <a:alpha val="90000"/>
                <a:hueOff val="0"/>
                <a:satOff val="0"/>
                <a:lumOff val="0"/>
                <a:alphaOff val="-2000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483417" y="1070576"/>
              <a:ext cx="5086802" cy="842728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r>
                <a:rPr lang="ru-RU" sz="1600" b="1" dirty="0">
                  <a:solidFill>
                    <a:schemeClr val="tx1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Миссия:</a:t>
              </a:r>
            </a:p>
            <a:p>
              <a:r>
                <a:rPr lang="ru-RU" sz="1600" dirty="0">
                  <a:solidFill>
                    <a:schemeClr val="tx1"/>
                  </a:solidFill>
                  <a:latin typeface="+mj-lt"/>
                </a:rPr>
                <a:t>Н</a:t>
              </a:r>
              <a:r>
                <a:rPr lang="ru-RU" sz="1600" dirty="0" smtClean="0">
                  <a:solidFill>
                    <a:schemeClr val="tx1"/>
                  </a:solidFill>
                  <a:latin typeface="+mj-lt"/>
                </a:rPr>
                <a:t>епрерывное </a:t>
              </a:r>
              <a:r>
                <a:rPr lang="ru-RU" sz="1600" dirty="0">
                  <a:solidFill>
                    <a:schemeClr val="tx1"/>
                  </a:solidFill>
                  <a:latin typeface="+mj-lt"/>
                </a:rPr>
                <a:t>движение в сторону улучшений каждого и </a:t>
              </a:r>
              <a:r>
                <a:rPr lang="ru-RU" sz="1600" dirty="0" smtClean="0">
                  <a:solidFill>
                    <a:schemeClr val="tx1"/>
                  </a:solidFill>
                  <a:latin typeface="+mj-lt"/>
                </a:rPr>
                <a:t>всех</a:t>
              </a:r>
              <a:endParaRPr lang="ru-RU" sz="1600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95200" y="3169920"/>
            <a:ext cx="4575859" cy="2887980"/>
            <a:chOff x="436017" y="1672894"/>
            <a:chExt cx="5181600" cy="12605714"/>
          </a:xfrm>
          <a:solidFill>
            <a:schemeClr val="bg1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436017" y="1672894"/>
              <a:ext cx="5181600" cy="12605714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alpha val="90000"/>
                <a:hueOff val="0"/>
                <a:satOff val="0"/>
                <a:lumOff val="0"/>
                <a:alphaOff val="-20000"/>
              </a:schemeClr>
            </a:fillRef>
            <a:effectRef idx="2">
              <a:schemeClr val="accent4">
                <a:alpha val="90000"/>
                <a:hueOff val="0"/>
                <a:satOff val="0"/>
                <a:lumOff val="0"/>
                <a:alphaOff val="-2000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505107" y="7460214"/>
              <a:ext cx="5065113" cy="178764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r>
                <a:rPr lang="ru-RU" sz="1600" b="1" dirty="0" smtClean="0">
                  <a:solidFill>
                    <a:schemeClr val="tx1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Решение:</a:t>
              </a:r>
              <a:endParaRPr lang="ru-RU" sz="1600" b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ru-RU" sz="1400" dirty="0" smtClean="0">
                  <a:solidFill>
                    <a:schemeClr val="tx1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1. Выбрать Стратегию:</a:t>
              </a:r>
              <a:endParaRPr lang="ru-RU" sz="14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ru-RU" sz="1400" dirty="0">
                  <a:solidFill>
                    <a:schemeClr val="tx1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400" dirty="0" smtClean="0">
                  <a:solidFill>
                    <a:schemeClr val="tx1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Создать </a:t>
              </a:r>
              <a:r>
                <a:rPr lang="ru-RU" sz="1400" dirty="0">
                  <a:solidFill>
                    <a:schemeClr val="tx1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условия для повышения качества образования через индивидуализацию образовательного процесса.</a:t>
              </a:r>
            </a:p>
            <a:p>
              <a:r>
                <a:rPr lang="ru-RU" sz="1400" dirty="0" smtClean="0">
                  <a:solidFill>
                    <a:schemeClr val="tx1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2. Определить </a:t>
              </a:r>
              <a:r>
                <a:rPr lang="ru-RU" sz="1400" dirty="0">
                  <a:solidFill>
                    <a:schemeClr val="tx1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тактику </a:t>
              </a:r>
              <a:r>
                <a:rPr lang="ru-RU" sz="1400" dirty="0" smtClean="0">
                  <a:solidFill>
                    <a:schemeClr val="tx1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ru-RU" sz="14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lvl="0"/>
              <a:r>
                <a:rPr lang="ru-RU" sz="1400" dirty="0" smtClean="0">
                  <a:solidFill>
                    <a:schemeClr val="tx1"/>
                  </a:solidFill>
                  <a:latin typeface="+mj-lt"/>
                </a:rPr>
                <a:t>- Поддерживать </a:t>
              </a:r>
              <a:r>
                <a:rPr lang="ru-RU" sz="1400" dirty="0">
                  <a:solidFill>
                    <a:schemeClr val="tx1"/>
                  </a:solidFill>
                  <a:latin typeface="+mj-lt"/>
                </a:rPr>
                <a:t>стабильные показатели образовательных результатов и добиваться их улучшения;</a:t>
              </a:r>
            </a:p>
            <a:p>
              <a:pPr lvl="0"/>
              <a:r>
                <a:rPr lang="ru-RU" sz="1400" dirty="0" smtClean="0">
                  <a:solidFill>
                    <a:schemeClr val="tx1"/>
                  </a:solidFill>
                  <a:latin typeface="+mj-lt"/>
                </a:rPr>
                <a:t>- Создать </a:t>
              </a:r>
              <a:r>
                <a:rPr lang="ru-RU" sz="1400" dirty="0">
                  <a:solidFill>
                    <a:schemeClr val="tx1"/>
                  </a:solidFill>
                  <a:latin typeface="+mj-lt"/>
                </a:rPr>
                <a:t>условия для профессионального развития педагогов; </a:t>
              </a:r>
            </a:p>
            <a:p>
              <a:pPr lvl="0"/>
              <a:r>
                <a:rPr lang="ru-RU" sz="1400" dirty="0" smtClean="0">
                  <a:solidFill>
                    <a:schemeClr val="tx1"/>
                  </a:solidFill>
                  <a:latin typeface="+mj-lt"/>
                </a:rPr>
                <a:t>- Внедрить </a:t>
              </a:r>
              <a:r>
                <a:rPr lang="ru-RU" sz="1400" dirty="0" smtClean="0">
                  <a:solidFill>
                    <a:schemeClr val="tx1"/>
                  </a:solidFill>
                  <a:latin typeface="+mj-lt"/>
                </a:rPr>
                <a:t>ВСОКО </a:t>
              </a:r>
              <a:r>
                <a:rPr lang="ru-RU" sz="1400" dirty="0">
                  <a:solidFill>
                    <a:schemeClr val="tx1"/>
                  </a:solidFill>
                  <a:latin typeface="+mj-lt"/>
                </a:rPr>
                <a:t>как основу для принятия управленческих </a:t>
              </a:r>
              <a:r>
                <a:rPr lang="ru-RU" sz="1400" dirty="0" smtClean="0">
                  <a:solidFill>
                    <a:schemeClr val="tx1"/>
                  </a:solidFill>
                  <a:latin typeface="+mj-lt"/>
                </a:rPr>
                <a:t>решений</a:t>
              </a:r>
              <a:endParaRPr lang="ru-RU" sz="1400" dirty="0">
                <a:solidFill>
                  <a:schemeClr val="tx1"/>
                </a:solidFill>
              </a:endParaRPr>
            </a:p>
            <a:p>
              <a:pPr algn="ctr"/>
              <a:r>
                <a:rPr lang="ru-RU" sz="1600" dirty="0" smtClean="0">
                  <a:solidFill>
                    <a:schemeClr val="tx1"/>
                  </a:solidFill>
                  <a:latin typeface="+mj-lt"/>
                </a:rPr>
                <a:t> </a:t>
              </a:r>
              <a:endParaRPr lang="ru-RU" sz="1600" dirty="0">
                <a:solidFill>
                  <a:schemeClr val="tx1"/>
                </a:solidFill>
                <a:latin typeface="+mj-lt"/>
              </a:endParaRPr>
            </a:p>
          </p:txBody>
        </p:sp>
      </p:grp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2665973921"/>
              </p:ext>
            </p:extLst>
          </p:nvPr>
        </p:nvGraphicFramePr>
        <p:xfrm>
          <a:off x="4671059" y="1830939"/>
          <a:ext cx="4263392" cy="4857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8" name="Группа 17"/>
          <p:cNvGrpSpPr/>
          <p:nvPr/>
        </p:nvGrpSpPr>
        <p:grpSpPr>
          <a:xfrm>
            <a:off x="3858086" y="1612016"/>
            <a:ext cx="581856" cy="581856"/>
            <a:chOff x="4599743" y="678832"/>
            <a:chExt cx="581856" cy="58185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9" name="Стрелка вниз 18"/>
            <p:cNvSpPr/>
            <p:nvPr/>
          </p:nvSpPr>
          <p:spPr>
            <a:xfrm>
              <a:off x="4599743" y="678832"/>
              <a:ext cx="581856" cy="581856"/>
            </a:xfrm>
            <a:prstGeom prst="downArrow">
              <a:avLst>
                <a:gd name="adj1" fmla="val 55000"/>
                <a:gd name="adj2" fmla="val 45000"/>
              </a:avLst>
            </a:prstGeom>
            <a:sp3d z="152400" extrusionH="63500" prstMaterial="dkEdge">
              <a:bevelT w="125400" h="36350" prst="relaxedInset"/>
              <a:contourClr>
                <a:schemeClr val="bg1"/>
              </a:contourClr>
            </a:sp3d>
          </p:spPr>
          <p:style>
            <a:lnRef idx="1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Стрелка вниз 4"/>
            <p:cNvSpPr/>
            <p:nvPr/>
          </p:nvSpPr>
          <p:spPr>
            <a:xfrm>
              <a:off x="4730661" y="678832"/>
              <a:ext cx="320020" cy="437847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600" kern="120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830134" y="2847144"/>
            <a:ext cx="581856" cy="581856"/>
            <a:chOff x="4599743" y="678832"/>
            <a:chExt cx="581856" cy="58185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2" name="Стрелка вниз 21"/>
            <p:cNvSpPr/>
            <p:nvPr/>
          </p:nvSpPr>
          <p:spPr>
            <a:xfrm>
              <a:off x="4599743" y="678832"/>
              <a:ext cx="581856" cy="581856"/>
            </a:xfrm>
            <a:prstGeom prst="downArrow">
              <a:avLst>
                <a:gd name="adj1" fmla="val 55000"/>
                <a:gd name="adj2" fmla="val 45000"/>
              </a:avLst>
            </a:prstGeom>
            <a:sp3d z="152400" extrusionH="63500" prstMaterial="dkEdge">
              <a:bevelT w="125400" h="36350" prst="relaxedInset"/>
              <a:contourClr>
                <a:schemeClr val="bg1"/>
              </a:contourClr>
            </a:sp3d>
          </p:spPr>
          <p:style>
            <a:lnRef idx="1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Стрелка вниз 4"/>
            <p:cNvSpPr/>
            <p:nvPr/>
          </p:nvSpPr>
          <p:spPr>
            <a:xfrm>
              <a:off x="4730661" y="678832"/>
              <a:ext cx="320020" cy="437847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600" kern="1200"/>
            </a:p>
          </p:txBody>
        </p:sp>
      </p:grpSp>
      <p:pic>
        <p:nvPicPr>
          <p:cNvPr id="24" name="Объект 3"/>
          <p:cNvPicPr>
            <a:picLocks noChangeAspect="1"/>
          </p:cNvPicPr>
          <p:nvPr/>
        </p:nvPicPr>
        <p:blipFill rotWithShape="1">
          <a:blip r:embed="rId8"/>
          <a:srcRect l="74263" t="26653" r="7" b="49662"/>
          <a:stretch/>
        </p:blipFill>
        <p:spPr>
          <a:xfrm>
            <a:off x="4869180" y="2269799"/>
            <a:ext cx="691160" cy="577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88281" y="4503997"/>
            <a:ext cx="685798" cy="595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88280" y="3429000"/>
            <a:ext cx="685799" cy="592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8"/>
          <a:srcRect l="31575" t="73438" r="47227" b="5070"/>
          <a:stretch/>
        </p:blipFill>
        <p:spPr>
          <a:xfrm>
            <a:off x="4869180" y="5646420"/>
            <a:ext cx="677580" cy="571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07264" y="167640"/>
            <a:ext cx="2118019" cy="19306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9844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s://dikti.kemdikbud.go.id/wp-content/uploads/2020/04/website-ditjen_dikti-main_tumbnail-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91" y="1053958"/>
            <a:ext cx="2106124" cy="153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stol-shtut.edu.yar.ru/programma_perehoda/meropriyatiya/05_w200_h1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4" y="3010386"/>
            <a:ext cx="2106124" cy="157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28216" y="0"/>
            <a:ext cx="7098030" cy="878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Первые результаты</a:t>
            </a:r>
            <a:endParaRPr lang="en-US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879700814"/>
              </p:ext>
            </p:extLst>
          </p:nvPr>
        </p:nvGraphicFramePr>
        <p:xfrm>
          <a:off x="1876804" y="878458"/>
          <a:ext cx="6800854" cy="3711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Picture 6">
            <a:extLst>
              <a:ext uri="{FF2B5EF4-FFF2-40B4-BE49-F238E27FC236}">
                <a16:creationId xmlns:a16="http://schemas.microsoft.com/office/drawing/2014/main" id="{8BF14D83-8300-49E2-9188-31A830A80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69" y="5008615"/>
            <a:ext cx="1703335" cy="17033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stol-shtut.edu.yar.ru/programma_perehoda/meropriyatiya/03_w200_h150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091" y="4589979"/>
            <a:ext cx="2829294" cy="212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tol-shtut.edu.yar.ru/programma_perehoda/meropriyatiya/011_w205_h146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385" y="4589979"/>
            <a:ext cx="2979478" cy="212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45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728216" y="0"/>
            <a:ext cx="7098030" cy="878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Первые результаты</a:t>
            </a:r>
            <a:endParaRPr lang="en-US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593250632"/>
              </p:ext>
            </p:extLst>
          </p:nvPr>
        </p:nvGraphicFramePr>
        <p:xfrm>
          <a:off x="1876804" y="878458"/>
          <a:ext cx="6800854" cy="4628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6">
            <a:extLst>
              <a:ext uri="{FF2B5EF4-FFF2-40B4-BE49-F238E27FC236}">
                <a16:creationId xmlns:a16="http://schemas.microsoft.com/office/drawing/2014/main" id="{8BF14D83-8300-49E2-9188-31A830A80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32" y="4538628"/>
            <a:ext cx="1105916" cy="11059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8">
            <a:extLst>
              <a:ext uri="{FF2B5EF4-FFF2-40B4-BE49-F238E27FC236}">
                <a16:creationId xmlns:a16="http://schemas.microsoft.com/office/drawing/2014/main" id="{92715C8C-F529-484E-943A-0DFCA209783C}"/>
              </a:ext>
            </a:extLst>
          </p:cNvPr>
          <p:cNvSpPr txBox="1">
            <a:spLocks/>
          </p:cNvSpPr>
          <p:nvPr/>
        </p:nvSpPr>
        <p:spPr>
          <a:xfrm>
            <a:off x="121920" y="5695896"/>
            <a:ext cx="8877299" cy="988684"/>
          </a:xfrm>
          <a:prstGeom prst="round2Diag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ru-RU" sz="2400" dirty="0">
                <a:solidFill>
                  <a:schemeClr val="tx1"/>
                </a:solidFill>
              </a:rPr>
              <a:t>Привычная методическая работа претерпела изменения, теперь она 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полностью связана с деятельностью профессиональных обучающихся сообществ. </a:t>
            </a:r>
            <a:endParaRPr lang="ru-RU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AutoShape 8" descr="https://d2gg9evh47fn9z.cloudfront.net/800px_COLOURBOX1568889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https://bilimdinews.kz/wp-content/uploads/2019/10/tmald-lesson-study-with-debbie-ferrer-1-63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11690"/>
            <a:ext cx="1149337" cy="88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stol-shtut.edu.yar.ru/programma_perehoda/meropriyatiya/18_4_w200_h113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6" y="1511231"/>
            <a:ext cx="1977478" cy="123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stol-shtut.edu.yar.ru/programma_perehoda/meropriyatiya/010_w200_h146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893165"/>
            <a:ext cx="1995873" cy="145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23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239" y="4375921"/>
            <a:ext cx="4292429" cy="241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2" y="4375921"/>
            <a:ext cx="4292424" cy="241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1" y="1458461"/>
            <a:ext cx="3754988" cy="2714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092656350"/>
              </p:ext>
            </p:extLst>
          </p:nvPr>
        </p:nvGraphicFramePr>
        <p:xfrm>
          <a:off x="3060699" y="1103586"/>
          <a:ext cx="5746969" cy="3563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060700" y="247134"/>
            <a:ext cx="56261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/>
              <a:t>Первые результаты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F14D83-8300-49E2-9188-31A830A80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10" y="185305"/>
            <a:ext cx="1122680" cy="1122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27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8">
            <a:extLst>
              <a:ext uri="{FF2B5EF4-FFF2-40B4-BE49-F238E27FC236}">
                <a16:creationId xmlns:a16="http://schemas.microsoft.com/office/drawing/2014/main" id="{92715C8C-F529-484E-943A-0DFCA209783C}"/>
              </a:ext>
            </a:extLst>
          </p:cNvPr>
          <p:cNvSpPr txBox="1">
            <a:spLocks/>
          </p:cNvSpPr>
          <p:nvPr/>
        </p:nvSpPr>
        <p:spPr>
          <a:xfrm>
            <a:off x="121919" y="372077"/>
            <a:ext cx="8877299" cy="900463"/>
          </a:xfrm>
          <a:prstGeom prst="round2Diag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 завершению программы мы хотим получить школу, в которой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ru-RU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285394906"/>
              </p:ext>
            </p:extLst>
          </p:nvPr>
        </p:nvGraphicFramePr>
        <p:xfrm>
          <a:off x="2036824" y="1602358"/>
          <a:ext cx="6800854" cy="4272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9424" y="2659380"/>
            <a:ext cx="2301931" cy="20982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796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84048" y="1652715"/>
            <a:ext cx="6007608" cy="2387600"/>
          </a:xfrm>
        </p:spPr>
        <p:txBody>
          <a:bodyPr/>
          <a:lstStyle/>
          <a:p>
            <a:pPr algn="r"/>
            <a:r>
              <a:rPr lang="ru-RU" b="1" dirty="0"/>
              <a:t>Школа на пути перемен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6600" y="4902200"/>
            <a:ext cx="4886960" cy="1214821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МОУ Столбищенская ОШ</a:t>
            </a:r>
          </a:p>
          <a:p>
            <a:r>
              <a:rPr lang="ru-RU" dirty="0" smtClean="0"/>
              <a:t> адрес сайта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stol-shtut.edu.yar.ru</a:t>
            </a:r>
            <a:r>
              <a:rPr lang="ru-RU" dirty="0" smtClean="0"/>
              <a:t>  электронная почта:</a:t>
            </a:r>
            <a:r>
              <a:rPr lang="ru-RU" dirty="0"/>
              <a:t> </a:t>
            </a:r>
            <a:r>
              <a:rPr lang="en-US" dirty="0">
                <a:hlinkClick r:id="rId3"/>
              </a:rPr>
              <a:t>stolbishi@yandex.ru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638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915</TotalTime>
  <Words>1191</Words>
  <Application>Microsoft Office PowerPoint</Application>
  <PresentationFormat>Экран (4:3)</PresentationFormat>
  <Paragraphs>105</Paragraphs>
  <Slides>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Школа на пути перемен Муниципальное общеобразовательное учреждение Столбищенская основная школа Тутаевского муниципального района </vt:lpstr>
      <vt:lpstr>Презентация PowerPoint</vt:lpstr>
      <vt:lpstr>Проблемы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Школа на пути перемен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user</cp:lastModifiedBy>
  <cp:revision>56</cp:revision>
  <dcterms:created xsi:type="dcterms:W3CDTF">2020-01-15T14:01:23Z</dcterms:created>
  <dcterms:modified xsi:type="dcterms:W3CDTF">2021-06-22T12:35:43Z</dcterms:modified>
</cp:coreProperties>
</file>